
<file path=[Content_Types].xml><?xml version="1.0" encoding="utf-8"?>
<Types xmlns="http://schemas.openxmlformats.org/package/2006/content-types">
  <Default Extension="png" ContentType="image/png"/>
  <Default Extension="xml" ContentType="application/xml"/>
  <Default Extension="rels" ContentType="application/vnd.openxmlformats-package.relationships+xml"/>
  <Override PartName="/ppt/slides/charts/chart1.xml" ContentType="application/vnd.openxmlformats-officedocument.drawingml.chart+xml"/>
  <Override PartName="/ppt/slides/slide1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tableStyles.xml" ContentType="application/vnd.openxmlformats-officedocument.presentationml.tableStyles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theme/theme1.xml" ContentType="application/vnd.openxmlformats-officedocument.theme+xml"/>
  <Override PartName="/docProps/app.xml" ContentType="application/vnd.openxmlformats-officedocument.extended-properties+xml"/>
  <Override PartName="/ppt/slides/slide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ppt/slides/slide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0.xml" ContentType="application/vnd.openxmlformats-officedocument.presentationml.slide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2" Type="http://schemas.openxmlformats.org/officeDocument/2006/relationships/extended-properties" Target="docProps/app.xml" /><Relationship Id="rId1" Type="http://schemas.openxmlformats.org/package/2006/relationships/metadata/core-properties" Target="docProps/core.xml" /><Relationship Id="rId0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1">
  <p:sldMasterIdLst>
    <p:sldMasterId id="2147483648" r:id="rId0"/>
  </p:sldMasterIdLst>
  <p:sldIdLst>
    <p:sldId id="256" r:id="rId1"/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 type="screen16x9"/>
  <p:notesSz cx="6858000" cy="9144000"/>
  <p:embeddedFontLst/>
  <p:defaultTextStyle>
    <a:lvl1pPr marL="0" lvl="0" algn="l" defTabSz="914400">
      <a:defRPr sz="1800" kern="1200">
        <a:solidFill>
          <a:schemeClr val="tx1"/>
        </a:solidFill>
        <a:latin typeface="Arial"/>
        <a:ea typeface="微软雅黑"/>
      </a:defRPr>
    </a:lvl1pPr>
    <a:lvl2pPr marL="457200" lvl="1" algn="l" defTabSz="914400">
      <a:defRPr sz="1800" kern="1200">
        <a:solidFill>
          <a:schemeClr val="tx1"/>
        </a:solidFill>
        <a:latin typeface="Arial"/>
        <a:ea typeface="微软雅黑"/>
      </a:defRPr>
    </a:lvl2pPr>
    <a:lvl3pPr marL="914400" lvl="2" algn="l" defTabSz="914400">
      <a:defRPr sz="1800" kern="1200">
        <a:solidFill>
          <a:schemeClr val="tx1"/>
        </a:solidFill>
        <a:latin typeface="Arial"/>
        <a:ea typeface="微软雅黑"/>
      </a:defRPr>
    </a:lvl3pPr>
    <a:lvl4pPr marL="1371600" lvl="3" algn="l" defTabSz="914400">
      <a:defRPr sz="1800" kern="1200">
        <a:solidFill>
          <a:schemeClr val="tx1"/>
        </a:solidFill>
        <a:latin typeface="Arial"/>
        <a:ea typeface="微软雅黑"/>
      </a:defRPr>
    </a:lvl4pPr>
    <a:lvl5pPr marL="1828800" lvl="4" algn="l" defTabSz="914400">
      <a:defRPr sz="1800" kern="1200">
        <a:solidFill>
          <a:schemeClr val="tx1"/>
        </a:solidFill>
        <a:latin typeface="Arial"/>
        <a:ea typeface="微软雅黑"/>
      </a:defRPr>
    </a:lvl5pPr>
    <a:lvl6pPr marL="2286000" lvl="5" algn="l" defTabSz="914400">
      <a:defRPr sz="1800" kern="1200">
        <a:solidFill>
          <a:schemeClr val="tx1"/>
        </a:solidFill>
        <a:latin typeface="Arial"/>
        <a:ea typeface="微软雅黑"/>
      </a:defRPr>
    </a:lvl6pPr>
    <a:lvl7pPr marL="2743200" lvl="6" algn="l" defTabSz="914400">
      <a:defRPr sz="1800" kern="1200">
        <a:solidFill>
          <a:schemeClr val="tx1"/>
        </a:solidFill>
        <a:latin typeface="Arial"/>
        <a:ea typeface="微软雅黑"/>
      </a:defRPr>
    </a:lvl7pPr>
    <a:lvl8pPr marL="3200400" lvl="7" algn="l" defTabSz="914400">
      <a:defRPr sz="1800" kern="1200">
        <a:solidFill>
          <a:schemeClr val="tx1"/>
        </a:solidFill>
        <a:latin typeface="Arial"/>
        <a:ea typeface="微软雅黑"/>
      </a:defRPr>
    </a:lvl8pPr>
    <a:lvl9pPr marL="3657600" lvl="8" algn="l" defTabSz="914400">
      <a:defRPr sz="1800" kern="1200">
        <a:solidFill>
          <a:schemeClr val="tx1"/>
        </a:solidFill>
        <a:latin typeface="Arial"/>
        <a:ea typeface="微软雅黑"/>
      </a:defRPr>
    </a:lvl9pPr>
  </p:defaultTextStyle>
</p:presentation>
</file>

<file path=ppt/tableStyles.xml><?xml version="1.0" encoding="utf-8"?>
<a:tblStyleLst xmlns:a="http://schemas.openxmlformats.org/drawingml/2006/main" def="{5C22544A-7EE6-4342-B048-85BDC9FD1C3A}">
  <a:tblStyle styleId="{58542034-FE4F-4ADA-92B8-4CA66D0F0DF3}" styleName="腾讯文档-基本">
    <a:wholeTbl>
      <a:tcTxStyle>
        <a:fontRef idx="minor"/>
        <a:srgbClr val="000000"/>
      </a:tcTxStyle>
      <a:tcStyle>
        <a:tcBdr>
          <a:left>
            <a:ln w="12700" cmpd="sng">
              <a:solidFill>
                <a:srgbClr val="999999"/>
              </a:solidFill>
            </a:ln>
          </a:left>
          <a:right>
            <a:ln w="12700" cmpd="sng">
              <a:solidFill>
                <a:srgbClr val="999999"/>
              </a:solidFill>
            </a:ln>
          </a:right>
          <a:top>
            <a:ln w="12700" cmpd="sng">
              <a:solidFill>
                <a:srgbClr val="999999"/>
              </a:solidFill>
            </a:ln>
          </a:top>
          <a:bottom>
            <a:ln w="12700" cmpd="sng">
              <a:solidFill>
                <a:srgbClr val="999999"/>
              </a:solidFill>
            </a:ln>
          </a:bottom>
          <a:insideH>
            <a:ln w="12700" cmpd="sng">
              <a:solidFill>
                <a:srgbClr val="999999"/>
              </a:solidFill>
            </a:ln>
          </a:insideH>
          <a:insideV>
            <a:ln w="12700" cmpd="sng">
              <a:solidFill>
                <a:srgbClr val="999999"/>
              </a:solidFill>
            </a:ln>
          </a:insideV>
        </a:tcBdr>
        <a:fill>
          <a:solidFill>
            <a:srgbClr val="FFFFFF"/>
          </a:solidFill>
        </a:fill>
      </a:tcStyle>
    </a:wholeTbl>
  </a:tblStyle>
</a:tblStyleLst>
</file>

<file path=ppt/_rels/presentation.xml.rels><?xml version="1.0" encoding="UTF-8" standalone="yes"?><Relationships xmlns="http://schemas.openxmlformats.org/package/2006/relationships"><Relationship Id="rId9" Type="http://schemas.openxmlformats.org/officeDocument/2006/relationships/slide" Target="slides/slide9.xml" /><Relationship Id="rId8" Type="http://schemas.openxmlformats.org/officeDocument/2006/relationships/slide" Target="slides/slide8.xml" /><Relationship Id="rId7" Type="http://schemas.openxmlformats.org/officeDocument/2006/relationships/slide" Target="slides/slide7.xml" /><Relationship Id="rId5" Type="http://schemas.openxmlformats.org/officeDocument/2006/relationships/slide" Target="slides/slide5.xml" /><Relationship Id="rId2" Type="http://schemas.openxmlformats.org/officeDocument/2006/relationships/slide" Target="slides/slide2.xml" /><Relationship Id="rId4" Type="http://schemas.openxmlformats.org/officeDocument/2006/relationships/slide" Target="slides/slide4.xml" /><Relationship Id="rId3" Type="http://schemas.openxmlformats.org/officeDocument/2006/relationships/slide" Target="slides/slide3.xml" /><Relationship Id="rId0" Type="http://schemas.openxmlformats.org/officeDocument/2006/relationships/slideMaster" Target="slideMasters/slideMaster1.xml" /><Relationship Id="rId6" Type="http://schemas.openxmlformats.org/officeDocument/2006/relationships/slide" Target="slides/slide6.xml" /><Relationship Id="rId12" Type="http://schemas.openxmlformats.org/officeDocument/2006/relationships/tableStyles" Target="tableStyles.xml" /><Relationship Id="rId11" Type="http://schemas.openxmlformats.org/officeDocument/2006/relationships/slide" Target="slides/slide11.xml" /><Relationship Id="rId10" Type="http://schemas.openxmlformats.org/officeDocument/2006/relationships/slide" Target="slides/slide10.xml" /><Relationship Id="rId1" Type="http://schemas.openxmlformats.org/officeDocument/2006/relationships/slide" Target="slides/slide1.xml" /></Relationships>
</file>

<file path=ppt/slideLayouts/_rels/slideLayout1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10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11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2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3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4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5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6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7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8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9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lvl="0" algn="ctr">
              <a:defRPr sz="6000"/>
            </a:lvl1pPr>
          </a:lstStyle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pPr/>
            <a:r>
              <a:rPr lang="zh-CN" altLang="zh-CN"/>
              <a:t>单击此处编辑母版副标题样式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>
  <p:cSld name="标题和竖排文字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36" name="竖排文字占位符 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>
  <p:cSld name="竖排标题与文本">
    <p:spTree>
      <p:nvGrpSpPr>
        <p:cNvPr id="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竖排标题 1"/>
          <p:cNvSpPr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9" name="竖排文字占位符 2"/>
          <p:cNvSpPr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>
  <p:cSld name="标题和内容">
    <p:spTree>
      <p:nvGrpSpPr>
        <p:cNvPr id="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6" name="内容占位符 2"/>
          <p:cNvSpPr/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>
  <p:cSld name="节标题">
    <p:spTree>
      <p:nvGrpSpPr>
        <p:cNvPr id="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 lvl="0">
              <a:defRPr sz="6000"/>
            </a:lvl1pPr>
          </a:lstStyle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12" name="文本占位符 2"/>
          <p:cNvSpPr/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>
  <p:cSld name="两栏内容"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15" name="内容占位符 2"/>
          <p:cNvSpPr/>
          <p:nvPr>
            <p:ph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  <p:sp>
        <p:nvSpPr>
          <p:cNvPr id="16" name="内容占位符 3"/>
          <p:cNvSpPr/>
          <p:nvPr>
            <p:ph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>
  <p:cSld name="比较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19" name="文本占位符 2"/>
          <p:cNvSpPr/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true"/>
            </a:lvl1pPr>
            <a:lvl2pPr marL="457200" lvl="1" indent="0">
              <a:buNone/>
              <a:defRPr sz="2000" b="true"/>
            </a:lvl2pPr>
            <a:lvl3pPr marL="914400" lvl="2" indent="0">
              <a:buNone/>
              <a:defRPr sz="1800" b="true"/>
            </a:lvl3pPr>
            <a:lvl4pPr marL="1371600" lvl="3" indent="0">
              <a:buNone/>
              <a:defRPr sz="1600" b="true"/>
            </a:lvl4pPr>
            <a:lvl5pPr marL="1828800" lvl="4" indent="0">
              <a:buNone/>
              <a:defRPr sz="1600" b="true"/>
            </a:lvl5pPr>
            <a:lvl6pPr marL="2286000" lvl="5" indent="0">
              <a:buNone/>
              <a:defRPr sz="1600" b="true"/>
            </a:lvl6pPr>
            <a:lvl7pPr marL="2743200" lvl="6" indent="0">
              <a:buNone/>
              <a:defRPr sz="1600" b="true"/>
            </a:lvl7pPr>
            <a:lvl8pPr marL="3200400" lvl="7" indent="0">
              <a:buNone/>
              <a:defRPr sz="1600" b="true"/>
            </a:lvl8pPr>
            <a:lvl9pPr marL="3657600" lvl="8" indent="0">
              <a:buNone/>
              <a:defRPr sz="1600" b="true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  <p:sp>
        <p:nvSpPr>
          <p:cNvPr id="20" name="内容占位符 3"/>
          <p:cNvSpPr/>
          <p:nvPr>
            <p:ph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  <p:sp>
        <p:nvSpPr>
          <p:cNvPr id="21" name="文本占位符 4"/>
          <p:cNvSpPr/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true"/>
            </a:lvl1pPr>
            <a:lvl2pPr marL="457200" lvl="1" indent="0">
              <a:buNone/>
              <a:defRPr sz="2000" b="true"/>
            </a:lvl2pPr>
            <a:lvl3pPr marL="914400" lvl="2" indent="0">
              <a:buNone/>
              <a:defRPr sz="1800" b="true"/>
            </a:lvl3pPr>
            <a:lvl4pPr marL="1371600" lvl="3" indent="0">
              <a:buNone/>
              <a:defRPr sz="1600" b="true"/>
            </a:lvl4pPr>
            <a:lvl5pPr marL="1828800" lvl="4" indent="0">
              <a:buNone/>
              <a:defRPr sz="1600" b="true"/>
            </a:lvl5pPr>
            <a:lvl6pPr marL="2286000" lvl="5" indent="0">
              <a:buNone/>
              <a:defRPr sz="1600" b="true"/>
            </a:lvl6pPr>
            <a:lvl7pPr marL="2743200" lvl="6" indent="0">
              <a:buNone/>
              <a:defRPr sz="1600" b="true"/>
            </a:lvl7pPr>
            <a:lvl8pPr marL="3200400" lvl="7" indent="0">
              <a:buNone/>
              <a:defRPr sz="1600" b="true"/>
            </a:lvl8pPr>
            <a:lvl9pPr marL="3657600" lvl="8" indent="0">
              <a:buNone/>
              <a:defRPr sz="1600" b="true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  <p:sp>
        <p:nvSpPr>
          <p:cNvPr id="22" name="内容占位符 5"/>
          <p:cNvSpPr/>
          <p:nvPr>
            <p:ph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>
  <p:cSld name="仅标题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>
  <p:cSld name="空白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>
  <p:cSld name="内容与标题"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标题 1"/>
          <p:cNvSpPr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28" name="内容占位符 2"/>
          <p:cNvSpPr/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  <p:sp>
        <p:nvSpPr>
          <p:cNvPr id="29" name="文本占位符 3"/>
          <p:cNvSpPr/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>
  <p:cSld name="图片与标题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 1"/>
          <p:cNvSpPr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32" name="图片占位符 2"/>
          <p:cNvSpPr/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pPr/>
            <a:endParaRPr lang="zh-CN" altLang="zh-CN"/>
          </a:p>
        </p:txBody>
      </p:sp>
      <p:sp>
        <p:nvSpPr>
          <p:cNvPr id="33" name="文本占位符 3"/>
          <p:cNvSpPr/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9" Type="http://schemas.openxmlformats.org/officeDocument/2006/relationships/slideLayout" Target="../slideLayouts/slideLayout10.xml" /><Relationship Id="rId7" Type="http://schemas.openxmlformats.org/officeDocument/2006/relationships/slideLayout" Target="../slideLayouts/slideLayout8.xml" /><Relationship Id="rId6" Type="http://schemas.openxmlformats.org/officeDocument/2006/relationships/slideLayout" Target="../slideLayouts/slideLayout7.xml" /><Relationship Id="rId5" Type="http://schemas.openxmlformats.org/officeDocument/2006/relationships/slideLayout" Target="../slideLayouts/slideLayout6.xml" /><Relationship Id="rId0" Type="http://schemas.openxmlformats.org/officeDocument/2006/relationships/slideLayout" Target="../slideLayouts/slideLayout1.xml" /><Relationship Id="rId8" Type="http://schemas.openxmlformats.org/officeDocument/2006/relationships/slideLayout" Target="../slideLayouts/slideLayout9.xml" /><Relationship Id="rId3" Type="http://schemas.openxmlformats.org/officeDocument/2006/relationships/slideLayout" Target="../slideLayouts/slideLayout4.xml" /><Relationship Id="rId2" Type="http://schemas.openxmlformats.org/officeDocument/2006/relationships/slideLayout" Target="../slideLayouts/slideLayout3.xml" /><Relationship Id="rId11" Type="http://schemas.openxmlformats.org/officeDocument/2006/relationships/theme" Target="../theme/theme1.xml" /><Relationship Id="rId10" Type="http://schemas.openxmlformats.org/officeDocument/2006/relationships/slideLayout" Target="../slideLayouts/slideLayout11.xml" /><Relationship Id="rId4" Type="http://schemas.openxmlformats.org/officeDocument/2006/relationships/slideLayout" Target="../slideLayouts/slideLayout5.xml" /><Relationship Id="rId1" Type="http://schemas.openxmlformats.org/officeDocument/2006/relationships/slideLayout" Target="../slideLayouts/slideLayout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D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/>
            <a:r>
              <a:rPr lang="zh-CN" altLang="zh-CN"/>
              <a:t>单击此处编辑母版标题样式</a:t>
            </a:r>
            <a:endParaRPr/>
          </a:p>
        </p:txBody>
      </p:sp>
      <p:sp>
        <p:nvSpPr>
          <p:cNvPr id="3" name="文本占位符 2"/>
          <p:cNvSpPr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zh-CN"/>
              <a:t>单击此处编辑母版文本样式</a:t>
            </a:r>
            <a:endParaRPr/>
          </a:p>
          <a:p>
            <a:pPr lvl="1"/>
            <a:r>
              <a:rPr lang="zh-CN" altLang="zh-CN"/>
              <a:t>二级</a:t>
            </a:r>
            <a:endParaRPr/>
          </a:p>
          <a:p>
            <a:pPr lvl="2"/>
            <a:r>
              <a:rPr lang="zh-CN" altLang="zh-CN"/>
              <a:t>三级</a:t>
            </a:r>
            <a:endParaRPr/>
          </a:p>
          <a:p>
            <a:pPr lvl="3"/>
            <a:r>
              <a:rPr lang="zh-CN" altLang="zh-CN"/>
              <a:t>四级</a:t>
            </a:r>
            <a:endParaRPr/>
          </a:p>
          <a:p>
            <a:pPr lvl="4"/>
            <a:r>
              <a:rPr lang="zh-CN" altLang="zh-CN"/>
              <a:t>五级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0"/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微软雅黑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Arial"/>
          <a:ea typeface="微软雅黑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Arial"/>
          <a:ea typeface="微软雅黑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Arial"/>
          <a:ea typeface="微软雅黑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Arial"/>
          <a:ea typeface="微软雅黑"/>
        </a:defRPr>
      </a:lvl1pPr>
      <a:lvl2pPr marL="457200" lvl="1" algn="l" defTabSz="914400">
        <a:defRPr sz="1800" kern="1200">
          <a:solidFill>
            <a:schemeClr val="tx1"/>
          </a:solidFill>
          <a:latin typeface="Arial"/>
          <a:ea typeface="微软雅黑"/>
        </a:defRPr>
      </a:lvl2pPr>
      <a:lvl3pPr marL="914400" lvl="2" algn="l" defTabSz="914400">
        <a:defRPr sz="1800" kern="1200">
          <a:solidFill>
            <a:schemeClr val="tx1"/>
          </a:solidFill>
          <a:latin typeface="Arial"/>
          <a:ea typeface="微软雅黑"/>
        </a:defRPr>
      </a:lvl3pPr>
      <a:lvl4pPr marL="1371600" lvl="3" algn="l" defTabSz="914400">
        <a:defRPr sz="1800" kern="1200">
          <a:solidFill>
            <a:schemeClr val="tx1"/>
          </a:solidFill>
          <a:latin typeface="Arial"/>
          <a:ea typeface="微软雅黑"/>
        </a:defRPr>
      </a:lvl4pPr>
      <a:lvl5pPr marL="1828800" lvl="4" algn="l" defTabSz="914400">
        <a:defRPr sz="1800" kern="1200">
          <a:solidFill>
            <a:schemeClr val="tx1"/>
          </a:solidFill>
          <a:latin typeface="Arial"/>
          <a:ea typeface="微软雅黑"/>
        </a:defRPr>
      </a:lvl5pPr>
      <a:lvl6pPr marL="2286000" lvl="5" algn="l" defTabSz="914400">
        <a:defRPr sz="1800" kern="1200">
          <a:solidFill>
            <a:schemeClr val="tx1"/>
          </a:solidFill>
          <a:latin typeface="Arial"/>
          <a:ea typeface="微软雅黑"/>
        </a:defRPr>
      </a:lvl6pPr>
      <a:lvl7pPr marL="2743200" lvl="6" algn="l" defTabSz="914400">
        <a:defRPr sz="1800" kern="1200">
          <a:solidFill>
            <a:schemeClr val="tx1"/>
          </a:solidFill>
          <a:latin typeface="Arial"/>
          <a:ea typeface="微软雅黑"/>
        </a:defRPr>
      </a:lvl7pPr>
      <a:lvl8pPr marL="3200400" lvl="7" algn="l" defTabSz="914400">
        <a:defRPr sz="1800" kern="1200">
          <a:solidFill>
            <a:schemeClr val="tx1"/>
          </a:solidFill>
          <a:latin typeface="Arial"/>
          <a:ea typeface="微软雅黑"/>
        </a:defRPr>
      </a:lvl8pPr>
      <a:lvl9pPr marL="3657600" lvl="8" algn="l" defTabSz="914400">
        <a:defRPr sz="1800" kern="1200">
          <a:solidFill>
            <a:schemeClr val="tx1"/>
          </a:solidFill>
          <a:latin typeface="Arial"/>
          <a:ea typeface="微软雅黑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image" Target="media/image1.png" /><Relationship Id="rId0" Type="http://schemas.openxmlformats.org/officeDocument/2006/relationships/slideLayout" Target="../slideLayouts/slideLayout7.xml" /></Relationships>
</file>

<file path=ppt/slides/_rels/slide10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10.xml" 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image" Target="media/image1.png" /><Relationship Id="rId0" Type="http://schemas.openxmlformats.org/officeDocument/2006/relationships/slideLayout" Target="../slideLayouts/slideLayout7.xml" 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image" Target="media/image1.png" /><Relationship Id="rId0" Type="http://schemas.openxmlformats.org/officeDocument/2006/relationships/slideLayout" Target="../slideLayouts/slideLayout7.xml" 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image" Target="media/image2.png" /><Relationship Id="rId0" Type="http://schemas.openxmlformats.org/officeDocument/2006/relationships/slideLayout" Target="../slideLayouts/slideLayout7.xml" 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5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_rels/slide6.xml.rels><?xml version="1.0" encoding="UTF-8" standalone="yes"?><Relationships xmlns="http://schemas.openxmlformats.org/package/2006/relationships"><Relationship Id="rId4" Type="http://schemas.openxmlformats.org/officeDocument/2006/relationships/image" Target="media/image7.png" /><Relationship Id="rId5" Type="http://schemas.openxmlformats.org/officeDocument/2006/relationships/image" Target="media/image8.png" /><Relationship Id="rId3" Type="http://schemas.openxmlformats.org/officeDocument/2006/relationships/image" Target="media/image6.png" /><Relationship Id="rId2" Type="http://schemas.openxmlformats.org/officeDocument/2006/relationships/image" Target="media/image5.png" /><Relationship Id="rId1" Type="http://schemas.openxmlformats.org/officeDocument/2006/relationships/image" Target="media/image4.png" /><Relationship Id="rId0" Type="http://schemas.openxmlformats.org/officeDocument/2006/relationships/slideLayout" Target="../slideLayouts/slideLayout7.xml" 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 /><Relationship Id="rId0" Type="http://schemas.openxmlformats.org/officeDocument/2006/relationships/chart" Target="charts/chart1.xml" 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image" Target="media/image9.png" /><Relationship Id="rId0" Type="http://schemas.openxmlformats.org/officeDocument/2006/relationships/slideLayout" Target="../slideLayouts/slideLayout10.xml" /></Relationships>
</file>

<file path=ppt/slides/_rels/slide9.xml.rels><?xml version="1.0" encoding="UTF-8" standalone="yes"?><Relationships xmlns="http://schemas.openxmlformats.org/package/2006/relationships"><Relationship Id="rId0" Type="http://schemas.openxmlformats.org/officeDocument/2006/relationships/slideLayout" Target="../slideLayouts/slideLayout7.xml" /></Relationships>
</file>

<file path=ppt/slides/charts/chart1.xml><?xml version="1.0" encoding="utf-8"?>
<c:chartSpace xmlns:c="http://schemas.openxmlformats.org/drawingml/2006/chart" xmlns:a="http://schemas.openxmlformats.org/drawingml/2006/main">
  <c:date1904 val="false"/>
  <c:roundedCorners val="false"/>
  <c:chart>
    <c:plotArea>
      <c:lineChart>
        <c:grouping val="standard"/>
        <c:varyColors val="false"/>
        <c:ser>
          <c:idx val="0"/>
          <c:order val="0"/>
          <c:tx>
            <c:strRef>
              <c:strCache>
                <c:ptCount val="1"/>
                <c:pt idx="0">
                  <c:v>Post-launch visits</c:v>
                </c:pt>
              </c:strCache>
            </c:strRef>
          </c:tx>
          <c:spPr>
            <a:ln w="28575" cap="rnd">
              <a:solidFill>
                <a:srgbClr val="4472C4">
                  <a:alpha val="100000"/>
                </a:srgbClr>
              </a:solidFill>
              <a:prstDash val="solid"/>
              <a:round/>
            </a:ln>
          </c:spPr>
          <c:dPt>
            <c:idx val="4"/>
            <c:spPr>
              <a:noFill/>
              <a:ln/>
            </c:spPr>
          </c:dPt>
          <c:cat>
            <c:strRef>
              <c:strCache>
                <c:ptCount val="4"/>
                <c:pt idx="0">
                  <c:v>11.3</c:v>
                </c:pt>
                <c:pt idx="1">
                  <c:v>11.6</c:v>
                </c:pt>
                <c:pt idx="2">
                  <c:v>11.9</c:v>
                </c:pt>
                <c:pt idx="3">
                  <c:v>11.12</c:v>
                </c:pt>
              </c:strCache>
            </c:strRef>
          </c:cat>
          <c:val>
            <c:numRef>
              <c:numCache>
                <c:formatCode>General</c:formatCode>
                <c:ptCount val="4"/>
                <c:pt idx="0">
                  <c:v>3000</c:v>
                </c:pt>
                <c:pt idx="1">
                  <c:v>15000</c:v>
                </c:pt>
                <c:pt idx="2">
                  <c:v>40000</c:v>
                </c:pt>
                <c:pt idx="3">
                  <c:v>53000</c:v>
                </c:pt>
              </c:numCache>
            </c:numRef>
          </c:val>
          <c:smooth val="false"/>
        </c:ser>
        <c:axId val="56398728"/>
        <c:axId val="56398729"/>
      </c:lineChart>
      <c:catAx>
        <c:axId val="56398728"/>
        <c:scaling>
          <c:orientation val="minMax"/>
        </c:scaling>
        <c:delete val="false"/>
        <c:axPos val="b"/>
        <c:numFmt formatCode="General" sourceLinked="false"/>
        <c:majorTickMark val="none"/>
        <c:minorTickMark val="none"/>
        <c:tickLblPos val="nextTo"/>
        <c:spPr>
          <a:noFill/>
          <a:ln w="9525" cap="flat">
            <a:solidFill>
              <a:srgbClr val="D9D9D9"/>
            </a:solidFill>
            <a:round/>
          </a:ln>
          <a:effectLst/>
        </c:spPr>
        <c:txPr>
          <a:bodyPr/>
          <a:lstStyle/>
          <a:p>
            <a:pPr>
              <a:defRPr sz="1797" b="true" i="false" strike="noStrike">
                <a:solidFill>
                  <a:srgbClr val="FFFEFE"/>
                </a:solidFill>
              </a:defRPr>
            </a:pPr>
            <a:endParaRPr lang="zh-CN" altLang="zh-CN"/>
          </a:p>
        </c:txPr>
        <c:crossAx val="56398729"/>
      </c:catAx>
      <c:valAx>
        <c:axId val="56398729"/>
        <c:scaling>
          <c:orientation val="minMax"/>
        </c:scaling>
        <c:delete val="false"/>
        <c:axPos val="l"/>
        <c:majorGridlines>
          <c:spPr>
            <a:noFill/>
            <a:ln w="9525" cap="flat">
              <a:solidFill>
                <a:srgbClr val="D9D9D9"/>
              </a:solidFill>
              <a:round/>
            </a:ln>
            <a:effectLst/>
          </c:spPr>
        </c:majorGridlines>
        <c:numFmt formatCode="General" sourceLinked="false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/>
          <a:lstStyle/>
          <a:p>
            <a:pPr>
              <a:defRPr sz="1197" b="false" i="false" strike="noStrike">
                <a:solidFill>
                  <a:srgbClr val="fff9f9"/>
                </a:solidFill>
              </a:defRPr>
            </a:pPr>
            <a:endParaRPr lang="zh-CN" altLang="zh-CN"/>
          </a:p>
        </c:txPr>
        <c:crossAx val="56398728"/>
        <c:crossBetween val="between"/>
      </c:valAx>
      <c:spPr/>
    </c:plotArea>
    <c:legend>
      <c:legendPos val="b"/>
      <c:overlay val="false"/>
      <c:spPr>
        <a:noFill/>
        <a:ln>
          <a:noFill/>
        </a:ln>
        <a:effectLst/>
      </c:spPr>
      <c:txPr>
        <a:bodyPr/>
        <a:lstStyle/>
        <a:p>
          <a:pPr>
            <a:defRPr sz="1197" b="false" i="false" strike="noStrike">
              <a:solidFill>
                <a:schemeClr val="tx1">
                  <a:lumMod val="65000"/>
                  <a:lumOff val="35000"/>
                </a:schemeClr>
              </a:solidFill>
            </a:defRPr>
          </a:pPr>
          <a:endParaRPr lang="zh-CN" altLang="zh-CN"/>
        </a:p>
      </c:txPr>
    </c:legend>
  </c:chart>
  <c:spPr/>
</c:chartSpace>
</file>

<file path=ppt/slides/media/>
</file>

<file path=ppt/slides/media/image1.png>
</file>

<file path=ppt/slides/media/image2.png>
</file>

<file path=ppt/slides/media/image3.png>
</file>

<file path=ppt/slides/media/image4.png>
</file>

<file path=ppt/slides/media/image5.png>
</file>

<file path=ppt/slides/media/image6.png>
</file>

<file path=ppt/slides/media/image7.png>
</file>

<file path=ppt/slides/media/image8.png>
</file>

<file path=ppt/slides/media/image9.png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9"/>
          <p:cNvPicPr>
            <a:picLocks noChangeAspect="true"/>
          </p:cNvPicPr>
          <p:nvPr/>
        </p:nvPicPr>
        <p:blipFill>
          <a:blip r:embed="rId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3" name="组合 32"/>
          <p:cNvGrpSpPr/>
          <p:nvPr/>
        </p:nvGrpSpPr>
        <p:grpSpPr>
          <a:xfrm>
            <a:off x="4649206" y="5853590"/>
            <a:ext cx="2749550" cy="514350"/>
            <a:chOff x="452941" y="6063684"/>
            <a:chExt cx="2749550" cy="514350"/>
          </a:xfrm>
        </p:grpSpPr>
        <p:sp>
          <p:nvSpPr>
            <p:cNvPr id="4" name="矩形 5"/>
            <p:cNvSpPr/>
            <p:nvPr/>
          </p:nvSpPr>
          <p:spPr>
            <a:xfrm rot="0">
              <a:off x="452923" y="6063690"/>
              <a:ext cx="2749550" cy="5143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2800">
                  <a:solidFill>
                    <a:srgbClr val="FFFFFF"/>
                  </a:solidFill>
                </a:rPr>
                <a:t>https://web5.ink/</a:t>
              </a:r>
              <a:endParaRPr/>
            </a:p>
          </p:txBody>
        </p:sp>
        <p:cxnSp>
          <p:nvCxnSpPr>
            <p:cNvPr id="5" name="直接连接符 8"/>
            <p:cNvCxnSpPr/>
            <p:nvPr/>
          </p:nvCxnSpPr>
          <p:spPr>
            <a:xfrm>
              <a:off x="877750" y="6106160"/>
              <a:ext cx="2032000" cy="0"/>
            </a:xfrm>
            <a:prstGeom prst="line">
              <a:avLst/>
            </a:prstGeom>
            <a:ln w="6350">
              <a:solidFill>
                <a:schemeClr val="bg1">
                  <a:lumMod val="95000"/>
                </a:schemeClr>
              </a:solidFill>
              <a:prstDash val="solid"/>
              <a:miter/>
            </a:ln>
          </p:spPr>
        </p:cxnSp>
      </p:grpSp>
      <p:sp>
        <p:nvSpPr>
          <p:cNvPr id="6" name="文本框 3"/>
          <p:cNvSpPr txBox="true"/>
          <p:nvPr/>
        </p:nvSpPr>
        <p:spPr>
          <a:xfrm>
            <a:off x="4518164" y="1328559"/>
            <a:ext cx="315567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en-US">
                <a:solidFill>
                  <a:schemeClr val="bg1"/>
                </a:solidFill>
              </a:rPr>
              <a:t>PRODUCT INTRODUCTION</a:t>
            </a:r>
            <a:endParaRPr/>
          </a:p>
        </p:txBody>
      </p:sp>
      <p:sp>
        <p:nvSpPr>
          <p:cNvPr id="7" name="矩形 6"/>
          <p:cNvSpPr/>
          <p:nvPr/>
        </p:nvSpPr>
        <p:spPr>
          <a:xfrm rot="0">
            <a:off x="5348515" y="3175881"/>
            <a:ext cx="1646605" cy="369332"/>
          </a:xfrm>
          <a:prstGeom prst="rect">
            <a:avLst/>
          </a:prstGeom>
        </p:spPr>
        <p:txBody>
          <a:bodyPr wrap="none"/>
          <a:lstStyle/>
          <a:p>
            <a:pPr lvl="0" algn="ctr"/>
            <a:r>
              <a:rPr lang="en-US" altLang="en-US">
                <a:solidFill>
                  <a:srgbClr val="FFFFFF"/>
                </a:solidFill>
              </a:rPr>
              <a:t>Nov 13, 2023</a:t>
            </a:r>
            <a:endParaRPr/>
          </a:p>
        </p:txBody>
      </p:sp>
      <p:sp>
        <p:nvSpPr>
          <p:cNvPr id="8" name="文本框 10"/>
          <p:cNvSpPr txBox="true"/>
          <p:nvPr/>
        </p:nvSpPr>
        <p:spPr>
          <a:xfrm rot="0">
            <a:off x="3925048" y="1860073"/>
            <a:ext cx="4493538" cy="830997"/>
          </a:xfrm>
          <a:prstGeom prst="rect">
            <a:avLst/>
          </a:prstGeom>
          <a:noFill/>
        </p:spPr>
        <p:txBody>
          <a:bodyPr wrap="none"/>
          <a:lstStyle/>
          <a:p>
            <a:pPr lvl="0" algn="ctr"/>
            <a:r>
              <a:rPr lang="en-US" sz="8000" b="true">
                <a:solidFill>
                  <a:srgbClr val="FFFFFF">
                    <a:alpha val="100000"/>
                  </a:srgbClr>
                </a:solidFill>
              </a:rPr>
              <a:t>WEB5 Introduction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>
  <p:cSld>
    <p:spTree>
      <p:nvGrpSpPr>
        <p:cNvPr id="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/>
          </a:bodyPr>
          <a:lstStyle/>
          <a:p>
            <a:pPr>
              <a:buNone/>
            </a:pPr>
            <a:r>
              <a:rPr lang="en-US" b="true">
                <a:solidFill>
                  <a:srgbClr val="FFFFFF">
                    <a:alpha val="100000"/>
                  </a:srgbClr>
                </a:solidFill>
              </a:rPr>
              <a:t>Our Vision</a:t>
            </a:r>
            <a:endParaRPr/>
          </a:p>
        </p:txBody>
      </p:sp>
      <p:sp>
        <p:nvSpPr>
          <p:cNvPr id="11" name=""/>
          <p:cNvSpPr txBox="true"/>
          <p:nvPr/>
        </p:nvSpPr>
        <p:spPr>
          <a:xfrm rot="0" flipH="false" flipV="false">
            <a:off x="1602377" y="2082618"/>
            <a:ext cx="9817100" cy="17907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lvl="0" algn="thaiDist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28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become a </a:t>
            </a:r>
            <a:r>
              <a:rPr lang="en-US" sz="2800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com</a:t>
            </a:r>
            <a:r>
              <a:rPr lang="en-US" sz="28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pr</a:t>
            </a:r>
            <a:r>
              <a:rPr lang="en-US" sz="2800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ehensive platform that integrates science, education and development. </a:t>
            </a:r>
            <a:endParaRPr sz="1800">
              <a:solidFill>
                <a:srgbClr val="000000">
                  <a:alpha val="100000"/>
                </a:srgbClr>
              </a:solidFill>
              <a:latin typeface="Arial"/>
              <a:ea typeface="微软雅黑"/>
            </a:endParaRPr>
          </a:p>
          <a:p>
            <a:pPr marL="0" lvl="0" algn="thaiDist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28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Become influential in Chinese and non-Chinese areas</a:t>
            </a:r>
            <a:r>
              <a:rPr lang="en-US" sz="28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. </a:t>
            </a:r>
            <a:r>
              <a:rPr lang="en-US" sz="2800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Explore more possibilities with AI</a:t>
            </a:r>
            <a:endParaRPr sz="1800">
              <a:solidFill>
                <a:srgbClr val="000000">
                  <a:alpha val="100000"/>
                </a:srgbClr>
              </a:solidFill>
              <a:latin typeface="Arial"/>
              <a:ea typeface="微软雅黑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1"/>
          <p:cNvPicPr>
            <a:picLocks noChangeAspect="true"/>
          </p:cNvPicPr>
          <p:nvPr/>
        </p:nvPicPr>
        <p:blipFill>
          <a:blip r:embed="rId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4" name="文本框 8"/>
          <p:cNvSpPr txBox="true"/>
          <p:nvPr/>
        </p:nvSpPr>
        <p:spPr>
          <a:xfrm>
            <a:off x="4180187" y="1615343"/>
            <a:ext cx="3831626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en-US" sz="4800" b="true">
                <a:solidFill>
                  <a:schemeClr val="bg1"/>
                </a:solidFill>
              </a:rPr>
              <a:t>THANK YOU</a:t>
            </a:r>
            <a:endParaRPr lang="zh-CN" altLang="zh-CN" sz="4800" b="true">
              <a:solidFill>
                <a:schemeClr val="bg1"/>
              </a:solidFill>
            </a:endParaRPr>
          </a:p>
        </p:txBody>
      </p:sp>
      <p:cxnSp>
        <p:nvCxnSpPr>
          <p:cNvPr id="15" name="直接连接符 10"/>
          <p:cNvCxnSpPr/>
          <p:nvPr/>
        </p:nvCxnSpPr>
        <p:spPr>
          <a:xfrm>
            <a:off x="5080000" y="6106160"/>
            <a:ext cx="203200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prstDash val="solid"/>
            <a:miter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3"/>
          <p:cNvPicPr>
            <a:picLocks noChangeAspect="true"/>
          </p:cNvPicPr>
          <p:nvPr/>
        </p:nvPicPr>
        <p:blipFill>
          <a:blip r:embed="rId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18" name="组合 1"/>
          <p:cNvGrpSpPr/>
          <p:nvPr/>
        </p:nvGrpSpPr>
        <p:grpSpPr>
          <a:xfrm>
            <a:off x="4875153" y="881797"/>
            <a:ext cx="2441694" cy="584775"/>
            <a:chOff x="780673" y="881797"/>
            <a:chExt cx="2441694" cy="584775"/>
          </a:xfrm>
        </p:grpSpPr>
        <p:sp>
          <p:nvSpPr>
            <p:cNvPr id="19" name="文本框 15"/>
            <p:cNvSpPr txBox="true"/>
            <p:nvPr/>
          </p:nvSpPr>
          <p:spPr>
            <a:xfrm>
              <a:off x="780673" y="881797"/>
              <a:ext cx="2441694" cy="5847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3200" b="true">
                  <a:solidFill>
                    <a:schemeClr val="bg1"/>
                  </a:solidFill>
                  <a:ea typeface="微软雅黑"/>
                </a:rPr>
                <a:t>CONTENTS</a:t>
              </a:r>
              <a:endParaRPr lang="zh-CN" altLang="zh-CN" sz="3200" b="true">
                <a:solidFill>
                  <a:schemeClr val="bg1"/>
                </a:solidFill>
                <a:ea typeface="微软雅黑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874713" y="1466572"/>
              <a:ext cx="2213927" cy="0"/>
            </a:xfrm>
            <a:prstGeom prst="line">
              <a:avLst/>
            </a:prstGeom>
            <a:ln w="6350">
              <a:solidFill>
                <a:schemeClr val="bg1"/>
              </a:solidFill>
              <a:prstDash val="solid"/>
              <a:miter/>
            </a:ln>
          </p:spPr>
        </p:cxnSp>
        <p:cxnSp>
          <p:nvCxnSpPr>
            <p:cNvPr id="21" name="直接连接符 20"/>
            <p:cNvCxnSpPr/>
            <p:nvPr/>
          </p:nvCxnSpPr>
          <p:spPr>
            <a:xfrm>
              <a:off x="874713" y="881797"/>
              <a:ext cx="2213927" cy="0"/>
            </a:xfrm>
            <a:prstGeom prst="line">
              <a:avLst/>
            </a:prstGeom>
            <a:ln w="28575">
              <a:solidFill>
                <a:schemeClr val="bg1"/>
              </a:solidFill>
              <a:prstDash val="solid"/>
              <a:miter/>
            </a:ln>
          </p:spPr>
        </p:cxnSp>
      </p:grpSp>
      <p:grpSp>
        <p:nvGrpSpPr>
          <p:cNvPr id="22" name="组合 5"/>
          <p:cNvGrpSpPr/>
          <p:nvPr/>
        </p:nvGrpSpPr>
        <p:grpSpPr>
          <a:xfrm>
            <a:off x="862682" y="3065363"/>
            <a:ext cx="3073400" cy="912515"/>
            <a:chOff x="862682" y="2598003"/>
            <a:chExt cx="3073400" cy="912515"/>
          </a:xfrm>
        </p:grpSpPr>
        <p:sp>
          <p:nvSpPr>
            <p:cNvPr id="23" name="文本框 22"/>
            <p:cNvSpPr txBox="true"/>
            <p:nvPr/>
          </p:nvSpPr>
          <p:spPr>
            <a:xfrm>
              <a:off x="862712" y="2598003"/>
              <a:ext cx="3073400" cy="457199"/>
            </a:xfrm>
            <a:prstGeom prst="rect">
              <a:avLst/>
            </a:prstGeom>
            <a:noFill/>
            <a:ln/>
          </p:spPr>
          <p:txBody>
            <a:bodyPr vert="horz" wrap="none" anchor="t">
              <a:spAutoFit/>
            </a:bodyPr>
            <a:lstStyle/>
            <a:p>
              <a:pPr marL="0" lvl="0" indent="0" algn="ctr" defTabSz="914400">
                <a:lnSpc>
                  <a:spcPct val="100000"/>
                </a:lnSpc>
                <a:defRPr sz="1800">
                  <a:solidFill>
                    <a:srgbClr val="000000">
                      <a:alpha val="100000"/>
                    </a:srgbClr>
                  </a:solidFill>
                  <a:latin typeface="Arial"/>
                  <a:ea typeface="微软雅黑"/>
                </a:defRPr>
              </a:pPr>
              <a:r>
                <a:rPr lang="en-US" sz="2000" b="true" i="false" strike="noStrike">
                  <a:solidFill>
                    <a:srgbClr val="FFFFFF">
                      <a:alpha val="100000"/>
                    </a:srgbClr>
                  </a:solidFill>
                  <a:latin typeface="Arial"/>
                  <a:ea typeface="微软雅黑"/>
                </a:rPr>
                <a:t>Project introduction</a:t>
              </a:r>
              <a:endParaRPr/>
            </a:p>
          </p:txBody>
        </p:sp>
        <p:sp>
          <p:nvSpPr>
            <p:cNvPr id="24" name="文本框 23"/>
            <p:cNvSpPr txBox="true"/>
            <p:nvPr/>
          </p:nvSpPr>
          <p:spPr>
            <a:xfrm>
              <a:off x="1631033" y="3059668"/>
              <a:ext cx="1536700" cy="330200"/>
            </a:xfrm>
            <a:prstGeom prst="rect">
              <a:avLst/>
            </a:prstGeom>
            <a:noFill/>
            <a:ln/>
          </p:spPr>
          <p:txBody>
            <a:bodyPr vert="horz" wrap="none" anchor="t">
              <a:spAutoFit/>
            </a:bodyPr>
            <a:lstStyle/>
            <a:p>
              <a:pPr marL="0" lvl="0" indent="0" algn="ctr" defTabSz="914400">
                <a:lnSpc>
                  <a:spcPct val="100000"/>
                </a:lnSpc>
                <a:defRPr sz="1800">
                  <a:solidFill>
                    <a:srgbClr val="000000">
                      <a:alpha val="100000"/>
                    </a:srgbClr>
                  </a:solidFill>
                  <a:latin typeface="Arial"/>
                  <a:ea typeface="微软雅黑"/>
                </a:defRPr>
              </a:pPr>
              <a:r>
                <a:rPr lang="en-US" sz="1600" b="false" i="false" strike="noStrike">
                  <a:solidFill>
                    <a:srgbClr val="FFFFFF">
                      <a:alpha val="100000"/>
                    </a:srgbClr>
                  </a:solidFill>
                  <a:latin typeface="Arial"/>
                  <a:ea typeface="微软雅黑"/>
                </a:rPr>
                <a:t>INTRODUCED</a:t>
              </a:r>
              <a:endPara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25" name="组合 6"/>
          <p:cNvGrpSpPr/>
          <p:nvPr/>
        </p:nvGrpSpPr>
        <p:grpSpPr>
          <a:xfrm>
            <a:off x="3974790" y="3079764"/>
            <a:ext cx="2154721" cy="816594"/>
            <a:chOff x="3974791" y="2612404"/>
            <a:chExt cx="2154721" cy="816596"/>
          </a:xfrm>
        </p:grpSpPr>
        <p:sp>
          <p:nvSpPr>
            <p:cNvPr id="26" name="文本框 25"/>
            <p:cNvSpPr txBox="true"/>
            <p:nvPr/>
          </p:nvSpPr>
          <p:spPr>
            <a:xfrm rot="0" flipH="false" flipV="false">
              <a:off x="3974783" y="2612397"/>
              <a:ext cx="2154722" cy="36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000" b="true">
                  <a:solidFill>
                    <a:srgbClr val="FFFFFF">
                      <a:alpha val="100000"/>
                    </a:srgbClr>
                  </a:solidFill>
                </a:rPr>
                <a:t>Team Introduction</a:t>
              </a:r>
              <a:endParaRPr/>
            </a:p>
          </p:txBody>
        </p:sp>
        <p:sp>
          <p:nvSpPr>
            <p:cNvPr id="27" name="文本框 26"/>
            <p:cNvSpPr txBox="true"/>
            <p:nvPr/>
          </p:nvSpPr>
          <p:spPr>
            <a:xfrm>
              <a:off x="4596195" y="3059668"/>
              <a:ext cx="825867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>
                  <a:solidFill>
                    <a:schemeClr val="bg1"/>
                  </a:solidFill>
                </a:rPr>
                <a:t>TEAM</a:t>
              </a:r>
              <a:endParaRPr/>
            </a:p>
          </p:txBody>
        </p:sp>
      </p:grpSp>
      <p:grpSp>
        <p:nvGrpSpPr>
          <p:cNvPr id="28" name="组合 7"/>
          <p:cNvGrpSpPr/>
          <p:nvPr/>
        </p:nvGrpSpPr>
        <p:grpSpPr>
          <a:xfrm>
            <a:off x="6256164" y="3108571"/>
            <a:ext cx="2449536" cy="787787"/>
            <a:chOff x="6256164" y="2641212"/>
            <a:chExt cx="2449537" cy="787788"/>
          </a:xfrm>
        </p:grpSpPr>
        <p:sp>
          <p:nvSpPr>
            <p:cNvPr id="29" name="文本框 28"/>
            <p:cNvSpPr txBox="true"/>
            <p:nvPr/>
          </p:nvSpPr>
          <p:spPr>
            <a:xfrm rot="0" flipH="false" flipV="false">
              <a:off x="6256168" y="2641191"/>
              <a:ext cx="2449537" cy="3937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lvl="0" algn="ctr" defTabSz="914400">
                <a:lnSpc>
                  <a:spcPct val="100000"/>
                </a:lnSpc>
                <a:defRPr sz="1800">
                  <a:solidFill>
                    <a:srgbClr val="000000">
                      <a:alpha val="100000"/>
                    </a:srgbClr>
                  </a:solidFill>
                  <a:latin typeface="Arial"/>
                  <a:ea typeface="微软雅黑"/>
                </a:defRPr>
              </a:pPr>
              <a:r>
                <a:rPr lang="en-US" sz="2000" b="true" i="false" strike="noStrike">
                  <a:solidFill>
                    <a:srgbClr val="FFFFFF">
                      <a:alpha val="100000"/>
                    </a:srgbClr>
                  </a:solidFill>
                  <a:latin typeface="Arial"/>
                  <a:ea typeface="微软雅黑"/>
                </a:rPr>
                <a:t>Product Highlights</a:t>
              </a:r>
              <a:endParaRPr/>
            </a:p>
          </p:txBody>
        </p:sp>
        <p:sp>
          <p:nvSpPr>
            <p:cNvPr id="30" name="文本框 29"/>
            <p:cNvSpPr txBox="true"/>
            <p:nvPr/>
          </p:nvSpPr>
          <p:spPr>
            <a:xfrm>
              <a:off x="6757114" y="3059668"/>
              <a:ext cx="1441420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>
                  <a:solidFill>
                    <a:schemeClr val="bg1"/>
                  </a:solidFill>
                </a:rPr>
                <a:t>HIGHLIGHT</a:t>
              </a:r>
              <a:endParaRPr/>
            </a:p>
          </p:txBody>
        </p:sp>
      </p:grpSp>
      <p:grpSp>
        <p:nvGrpSpPr>
          <p:cNvPr id="31" name="组合 8"/>
          <p:cNvGrpSpPr/>
          <p:nvPr/>
        </p:nvGrpSpPr>
        <p:grpSpPr>
          <a:xfrm>
            <a:off x="8714598" y="3079771"/>
            <a:ext cx="2463800" cy="809207"/>
            <a:chOff x="8714598" y="2612411"/>
            <a:chExt cx="2463800" cy="809207"/>
          </a:xfrm>
        </p:grpSpPr>
        <p:sp>
          <p:nvSpPr>
            <p:cNvPr id="32" name="文本框 31"/>
            <p:cNvSpPr txBox="true"/>
            <p:nvPr/>
          </p:nvSpPr>
          <p:spPr>
            <a:xfrm rot="0" flipH="false" flipV="false">
              <a:off x="8714598" y="2612404"/>
              <a:ext cx="2463800" cy="3937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algn="ctr" defTabSz="914400">
                <a:lnSpc>
                  <a:spcPct val="100000"/>
                </a:lnSpc>
                <a:defRPr sz="1800">
                  <a:solidFill>
                    <a:srgbClr val="000000">
                      <a:alpha val="100000"/>
                    </a:srgbClr>
                  </a:solidFill>
                  <a:latin typeface="Arial"/>
                  <a:ea typeface="微软雅黑"/>
                </a:defRPr>
              </a:pPr>
              <a:r>
                <a:rPr lang="en-US" sz="2000" b="true">
                  <a:solidFill>
                    <a:srgbClr val="FFFFFF">
                      <a:alpha val="100000"/>
                    </a:srgbClr>
                  </a:solidFill>
                  <a:latin typeface="Arial"/>
                  <a:ea typeface="微软雅黑"/>
                </a:rPr>
                <a:t>p</a:t>
              </a:r>
              <a:r>
                <a:rPr lang="en-US" sz="2000" b="true" i="false" strike="noStrike">
                  <a:solidFill>
                    <a:srgbClr val="FFFFFF">
                      <a:alpha val="100000"/>
                    </a:srgbClr>
                  </a:solidFill>
                  <a:latin typeface="Arial"/>
                  <a:ea typeface="微软雅黑"/>
                </a:rPr>
                <a:t>roject Vision</a:t>
              </a:r>
              <a:endParaRPr/>
            </a:p>
          </p:txBody>
        </p:sp>
        <p:sp>
          <p:nvSpPr>
            <p:cNvPr id="33" name="文本框 32"/>
            <p:cNvSpPr txBox="true"/>
            <p:nvPr/>
          </p:nvSpPr>
          <p:spPr>
            <a:xfrm>
              <a:off x="9470215" y="3059668"/>
              <a:ext cx="958850" cy="3619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>
                  <a:solidFill>
                    <a:srgbClr val="FFFFFF">
                      <a:alpha val="100000"/>
                    </a:srgbClr>
                  </a:solidFill>
                </a:rPr>
                <a:t>VISION</a:t>
              </a:r>
              <a:endParaRPr/>
            </a:p>
          </p:txBody>
        </p:sp>
      </p:grpSp>
      <p:grpSp>
        <p:nvGrpSpPr>
          <p:cNvPr id="34" name="图形 10"/>
          <p:cNvGrpSpPr/>
          <p:nvPr/>
        </p:nvGrpSpPr>
        <p:grpSpPr>
          <a:xfrm>
            <a:off x="4665747" y="2454982"/>
            <a:ext cx="570468" cy="570468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35" name="任意多边形: 形状 39"/>
            <p:cNvSpPr/>
            <p:nvPr/>
          </p:nvSpPr>
          <p:spPr>
            <a:xfrm>
              <a:off x="6267450" y="3059430"/>
              <a:ext cx="133350" cy="133350"/>
            </a:xfrm>
            <a:custGeom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36" name="任意多边形: 形状 40"/>
            <p:cNvSpPr/>
            <p:nvPr/>
          </p:nvSpPr>
          <p:spPr>
            <a:xfrm>
              <a:off x="5791200" y="3059430"/>
              <a:ext cx="133350" cy="133350"/>
            </a:xfrm>
            <a:custGeom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37" name="任意多边形: 形状 41"/>
            <p:cNvSpPr/>
            <p:nvPr/>
          </p:nvSpPr>
          <p:spPr>
            <a:xfrm>
              <a:off x="6029325" y="3059430"/>
              <a:ext cx="133350" cy="133350"/>
            </a:xfrm>
            <a:custGeom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38" name="任意多边形: 形状 42"/>
            <p:cNvSpPr/>
            <p:nvPr/>
          </p:nvSpPr>
          <p:spPr>
            <a:xfrm>
              <a:off x="5927394" y="3212782"/>
              <a:ext cx="333375" cy="581025"/>
            </a:xfrm>
            <a:custGeom>
              <a:rect l="l" t="t" r="r" b="b"/>
              <a:pathLst>
                <a:path w="333375" h="581025">
                  <a:moveTo>
                    <a:pt x="338151" y="223838"/>
                  </a:moveTo>
                  <a:lnTo>
                    <a:pt x="295289" y="65723"/>
                  </a:lnTo>
                  <a:cubicBezTo>
                    <a:pt x="293384" y="60008"/>
                    <a:pt x="290526" y="54293"/>
                    <a:pt x="286716" y="50483"/>
                  </a:cubicBezTo>
                  <a:cubicBezTo>
                    <a:pt x="268619" y="31433"/>
                    <a:pt x="245759" y="17145"/>
                    <a:pt x="220994" y="8573"/>
                  </a:cubicBezTo>
                  <a:cubicBezTo>
                    <a:pt x="204801" y="2858"/>
                    <a:pt x="187656" y="0"/>
                    <a:pt x="169559" y="0"/>
                  </a:cubicBezTo>
                  <a:cubicBezTo>
                    <a:pt x="151461" y="0"/>
                    <a:pt x="134316" y="2858"/>
                    <a:pt x="118124" y="8573"/>
                  </a:cubicBezTo>
                  <a:cubicBezTo>
                    <a:pt x="92406" y="17145"/>
                    <a:pt x="70499" y="31433"/>
                    <a:pt x="52401" y="50483"/>
                  </a:cubicBezTo>
                  <a:cubicBezTo>
                    <a:pt x="48591" y="55245"/>
                    <a:pt x="45734" y="60008"/>
                    <a:pt x="43829" y="65723"/>
                  </a:cubicBezTo>
                  <a:lnTo>
                    <a:pt x="966" y="223838"/>
                  </a:lnTo>
                  <a:cubicBezTo>
                    <a:pt x="-2844" y="239078"/>
                    <a:pt x="4776" y="256223"/>
                    <a:pt x="20969" y="260033"/>
                  </a:cubicBezTo>
                  <a:cubicBezTo>
                    <a:pt x="23826" y="260985"/>
                    <a:pt x="25731" y="260985"/>
                    <a:pt x="28589" y="260985"/>
                  </a:cubicBezTo>
                  <a:cubicBezTo>
                    <a:pt x="40971" y="260985"/>
                    <a:pt x="52401" y="252413"/>
                    <a:pt x="56211" y="240030"/>
                  </a:cubicBezTo>
                  <a:lnTo>
                    <a:pt x="94311" y="100965"/>
                  </a:lnTo>
                  <a:lnTo>
                    <a:pt x="94311" y="585788"/>
                  </a:lnTo>
                  <a:lnTo>
                    <a:pt x="151461" y="585788"/>
                  </a:lnTo>
                  <a:lnTo>
                    <a:pt x="151461" y="313373"/>
                  </a:lnTo>
                  <a:lnTo>
                    <a:pt x="189561" y="313373"/>
                  </a:lnTo>
                  <a:lnTo>
                    <a:pt x="189561" y="584835"/>
                  </a:lnTo>
                  <a:lnTo>
                    <a:pt x="246711" y="584835"/>
                  </a:lnTo>
                  <a:lnTo>
                    <a:pt x="246711" y="100965"/>
                  </a:lnTo>
                  <a:lnTo>
                    <a:pt x="284811" y="240030"/>
                  </a:lnTo>
                  <a:cubicBezTo>
                    <a:pt x="288621" y="252413"/>
                    <a:pt x="300051" y="260985"/>
                    <a:pt x="312434" y="260985"/>
                  </a:cubicBezTo>
                  <a:cubicBezTo>
                    <a:pt x="315291" y="260985"/>
                    <a:pt x="317196" y="260985"/>
                    <a:pt x="320054" y="260033"/>
                  </a:cubicBezTo>
                  <a:cubicBezTo>
                    <a:pt x="333389" y="256223"/>
                    <a:pt x="341961" y="239078"/>
                    <a:pt x="338151" y="2238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39" name="任意多边形: 形状 43"/>
            <p:cNvSpPr/>
            <p:nvPr/>
          </p:nvSpPr>
          <p:spPr>
            <a:xfrm>
              <a:off x="5687364" y="3211830"/>
              <a:ext cx="266700" cy="581025"/>
            </a:xfrm>
            <a:custGeom>
              <a:rect l="l" t="t" r="r" b="b"/>
              <a:pathLst>
                <a:path w="266700" h="581025">
                  <a:moveTo>
                    <a:pt x="220994" y="220027"/>
                  </a:moveTo>
                  <a:lnTo>
                    <a:pt x="263856" y="61913"/>
                  </a:lnTo>
                  <a:cubicBezTo>
                    <a:pt x="265761" y="53340"/>
                    <a:pt x="270524" y="45720"/>
                    <a:pt x="275286" y="39052"/>
                  </a:cubicBezTo>
                  <a:cubicBezTo>
                    <a:pt x="260046" y="25717"/>
                    <a:pt x="240996" y="15240"/>
                    <a:pt x="220994" y="8572"/>
                  </a:cubicBezTo>
                  <a:cubicBezTo>
                    <a:pt x="204801" y="2857"/>
                    <a:pt x="187656" y="0"/>
                    <a:pt x="169559" y="0"/>
                  </a:cubicBezTo>
                  <a:cubicBezTo>
                    <a:pt x="151461" y="0"/>
                    <a:pt x="134316" y="2857"/>
                    <a:pt x="118124" y="8572"/>
                  </a:cubicBezTo>
                  <a:cubicBezTo>
                    <a:pt x="92406" y="17145"/>
                    <a:pt x="70499" y="31432"/>
                    <a:pt x="52401" y="50482"/>
                  </a:cubicBezTo>
                  <a:cubicBezTo>
                    <a:pt x="48591" y="55245"/>
                    <a:pt x="45734" y="60007"/>
                    <a:pt x="43829" y="65722"/>
                  </a:cubicBezTo>
                  <a:lnTo>
                    <a:pt x="966" y="224790"/>
                  </a:lnTo>
                  <a:cubicBezTo>
                    <a:pt x="-2844" y="240030"/>
                    <a:pt x="4776" y="257175"/>
                    <a:pt x="20969" y="260985"/>
                  </a:cubicBezTo>
                  <a:cubicBezTo>
                    <a:pt x="23826" y="261938"/>
                    <a:pt x="25731" y="261938"/>
                    <a:pt x="28589" y="261938"/>
                  </a:cubicBezTo>
                  <a:cubicBezTo>
                    <a:pt x="40971" y="261938"/>
                    <a:pt x="52401" y="253365"/>
                    <a:pt x="56211" y="240983"/>
                  </a:cubicBezTo>
                  <a:lnTo>
                    <a:pt x="94311" y="101918"/>
                  </a:lnTo>
                  <a:lnTo>
                    <a:pt x="94311" y="586740"/>
                  </a:lnTo>
                  <a:lnTo>
                    <a:pt x="151461" y="586740"/>
                  </a:lnTo>
                  <a:lnTo>
                    <a:pt x="151461" y="314325"/>
                  </a:lnTo>
                  <a:lnTo>
                    <a:pt x="189561" y="314325"/>
                  </a:lnTo>
                  <a:lnTo>
                    <a:pt x="189561" y="585787"/>
                  </a:lnTo>
                  <a:lnTo>
                    <a:pt x="246711" y="585787"/>
                  </a:lnTo>
                  <a:lnTo>
                    <a:pt x="246711" y="277178"/>
                  </a:lnTo>
                  <a:cubicBezTo>
                    <a:pt x="226709" y="267653"/>
                    <a:pt x="215279" y="243840"/>
                    <a:pt x="220994" y="2200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0" name="任意多边形: 形状 44"/>
            <p:cNvSpPr/>
            <p:nvPr/>
          </p:nvSpPr>
          <p:spPr>
            <a:xfrm>
              <a:off x="6228398" y="3212782"/>
              <a:ext cx="266700" cy="581025"/>
            </a:xfrm>
            <a:custGeom>
              <a:rect l="l" t="t" r="r" b="b"/>
              <a:pathLst>
                <a:path w="266700" h="581025">
                  <a:moveTo>
                    <a:pt x="275273" y="223838"/>
                  </a:moveTo>
                  <a:lnTo>
                    <a:pt x="231457" y="65723"/>
                  </a:lnTo>
                  <a:cubicBezTo>
                    <a:pt x="229552" y="60008"/>
                    <a:pt x="226695" y="54293"/>
                    <a:pt x="222885" y="50483"/>
                  </a:cubicBezTo>
                  <a:cubicBezTo>
                    <a:pt x="204788" y="31433"/>
                    <a:pt x="181927" y="17145"/>
                    <a:pt x="157163" y="8573"/>
                  </a:cubicBezTo>
                  <a:cubicBezTo>
                    <a:pt x="140970" y="2858"/>
                    <a:pt x="123825" y="0"/>
                    <a:pt x="105727" y="0"/>
                  </a:cubicBezTo>
                  <a:cubicBezTo>
                    <a:pt x="87630" y="0"/>
                    <a:pt x="70485" y="2858"/>
                    <a:pt x="54292" y="8573"/>
                  </a:cubicBezTo>
                  <a:cubicBezTo>
                    <a:pt x="34290" y="15240"/>
                    <a:pt x="16192" y="25718"/>
                    <a:pt x="0" y="39053"/>
                  </a:cubicBezTo>
                  <a:cubicBezTo>
                    <a:pt x="5715" y="45720"/>
                    <a:pt x="9525" y="53340"/>
                    <a:pt x="11430" y="60960"/>
                  </a:cubicBezTo>
                  <a:lnTo>
                    <a:pt x="54292" y="219075"/>
                  </a:lnTo>
                  <a:cubicBezTo>
                    <a:pt x="60960" y="242888"/>
                    <a:pt x="48577" y="266700"/>
                    <a:pt x="28575" y="276225"/>
                  </a:cubicBezTo>
                  <a:lnTo>
                    <a:pt x="28575" y="585788"/>
                  </a:lnTo>
                  <a:lnTo>
                    <a:pt x="85725" y="585788"/>
                  </a:lnTo>
                  <a:lnTo>
                    <a:pt x="85725" y="313373"/>
                  </a:lnTo>
                  <a:lnTo>
                    <a:pt x="123825" y="313373"/>
                  </a:lnTo>
                  <a:lnTo>
                    <a:pt x="123825" y="584835"/>
                  </a:lnTo>
                  <a:lnTo>
                    <a:pt x="180975" y="584835"/>
                  </a:lnTo>
                  <a:lnTo>
                    <a:pt x="180975" y="100965"/>
                  </a:lnTo>
                  <a:lnTo>
                    <a:pt x="219075" y="240030"/>
                  </a:lnTo>
                  <a:cubicBezTo>
                    <a:pt x="222885" y="252413"/>
                    <a:pt x="234315" y="260985"/>
                    <a:pt x="246698" y="260985"/>
                  </a:cubicBezTo>
                  <a:cubicBezTo>
                    <a:pt x="249555" y="260985"/>
                    <a:pt x="251460" y="260985"/>
                    <a:pt x="254317" y="260033"/>
                  </a:cubicBezTo>
                  <a:cubicBezTo>
                    <a:pt x="270510" y="256223"/>
                    <a:pt x="279082" y="239078"/>
                    <a:pt x="275273" y="2238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</p:grpSp>
      <p:grpSp>
        <p:nvGrpSpPr>
          <p:cNvPr id="41" name="图形 12"/>
          <p:cNvGrpSpPr/>
          <p:nvPr/>
        </p:nvGrpSpPr>
        <p:grpSpPr>
          <a:xfrm>
            <a:off x="7192590" y="2419327"/>
            <a:ext cx="570468" cy="570468"/>
            <a:chOff x="5788800" y="3121800"/>
            <a:chExt cx="914400" cy="914400"/>
          </a:xfrm>
          <a:solidFill>
            <a:schemeClr val="bg1"/>
          </a:solidFill>
        </p:grpSpPr>
        <p:sp>
          <p:nvSpPr>
            <p:cNvPr id="42" name="任意多边形: 形状 46"/>
            <p:cNvSpPr/>
            <p:nvPr/>
          </p:nvSpPr>
          <p:spPr>
            <a:xfrm>
              <a:off x="6185993" y="3521850"/>
              <a:ext cx="114300" cy="114300"/>
            </a:xfrm>
            <a:custGeom>
              <a:rect l="l" t="t" r="r" b="b"/>
              <a:pathLst>
                <a:path w="114300" h="114300">
                  <a:moveTo>
                    <a:pt x="114300" y="57150"/>
                  </a:moveTo>
                  <a:cubicBezTo>
                    <a:pt x="114300" y="88713"/>
                    <a:pt x="88713" y="114300"/>
                    <a:pt x="57150" y="114300"/>
                  </a:cubicBezTo>
                  <a:cubicBezTo>
                    <a:pt x="25587" y="114300"/>
                    <a:pt x="0" y="88713"/>
                    <a:pt x="0" y="57150"/>
                  </a:cubicBezTo>
                  <a:cubicBezTo>
                    <a:pt x="0" y="25587"/>
                    <a:pt x="25587" y="0"/>
                    <a:pt x="57150" y="0"/>
                  </a:cubicBezTo>
                  <a:cubicBezTo>
                    <a:pt x="88713" y="0"/>
                    <a:pt x="114300" y="25587"/>
                    <a:pt x="114300" y="571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3" name="任意多边形: 形状 47"/>
            <p:cNvSpPr/>
            <p:nvPr/>
          </p:nvSpPr>
          <p:spPr>
            <a:xfrm>
              <a:off x="5904707" y="3198000"/>
              <a:ext cx="676275" cy="762000"/>
            </a:xfrm>
            <a:custGeom>
              <a:rect l="l" t="t" r="r" b="b"/>
              <a:pathLst>
                <a:path w="676275" h="762000">
                  <a:moveTo>
                    <a:pt x="673716" y="190500"/>
                  </a:moveTo>
                  <a:cubicBezTo>
                    <a:pt x="657523" y="162878"/>
                    <a:pt x="621328" y="149543"/>
                    <a:pt x="571798" y="149543"/>
                  </a:cubicBezTo>
                  <a:cubicBezTo>
                    <a:pt x="540366" y="149543"/>
                    <a:pt x="504171" y="155258"/>
                    <a:pt x="464166" y="165735"/>
                  </a:cubicBezTo>
                  <a:cubicBezTo>
                    <a:pt x="436543" y="65723"/>
                    <a:pt x="390823" y="0"/>
                    <a:pt x="338436" y="0"/>
                  </a:cubicBezTo>
                  <a:cubicBezTo>
                    <a:pt x="287001" y="0"/>
                    <a:pt x="240328" y="64770"/>
                    <a:pt x="213658" y="163830"/>
                  </a:cubicBezTo>
                  <a:cubicBezTo>
                    <a:pt x="175558" y="154305"/>
                    <a:pt x="141268" y="148590"/>
                    <a:pt x="110788" y="148590"/>
                  </a:cubicBezTo>
                  <a:cubicBezTo>
                    <a:pt x="61258" y="148590"/>
                    <a:pt x="25063" y="161925"/>
                    <a:pt x="8871" y="189548"/>
                  </a:cubicBezTo>
                  <a:cubicBezTo>
                    <a:pt x="-17799" y="235268"/>
                    <a:pt x="17443" y="308610"/>
                    <a:pt x="90786" y="382905"/>
                  </a:cubicBezTo>
                  <a:cubicBezTo>
                    <a:pt x="20301" y="455295"/>
                    <a:pt x="-12084" y="525780"/>
                    <a:pt x="13633" y="570548"/>
                  </a:cubicBezTo>
                  <a:cubicBezTo>
                    <a:pt x="29826" y="598170"/>
                    <a:pt x="66021" y="611505"/>
                    <a:pt x="115551" y="611505"/>
                  </a:cubicBezTo>
                  <a:cubicBezTo>
                    <a:pt x="144126" y="611505"/>
                    <a:pt x="177463" y="606743"/>
                    <a:pt x="213658" y="598170"/>
                  </a:cubicBezTo>
                  <a:cubicBezTo>
                    <a:pt x="241281" y="697230"/>
                    <a:pt x="287001" y="762000"/>
                    <a:pt x="338436" y="762000"/>
                  </a:cubicBezTo>
                  <a:cubicBezTo>
                    <a:pt x="389871" y="762000"/>
                    <a:pt x="436543" y="697230"/>
                    <a:pt x="463213" y="598170"/>
                  </a:cubicBezTo>
                  <a:cubicBezTo>
                    <a:pt x="501313" y="607695"/>
                    <a:pt x="535603" y="613410"/>
                    <a:pt x="566083" y="613410"/>
                  </a:cubicBezTo>
                  <a:cubicBezTo>
                    <a:pt x="615613" y="613410"/>
                    <a:pt x="651808" y="600075"/>
                    <a:pt x="668001" y="572453"/>
                  </a:cubicBezTo>
                  <a:cubicBezTo>
                    <a:pt x="693718" y="527685"/>
                    <a:pt x="661333" y="457200"/>
                    <a:pt x="590848" y="384810"/>
                  </a:cubicBezTo>
                  <a:cubicBezTo>
                    <a:pt x="666096" y="309563"/>
                    <a:pt x="700386" y="236220"/>
                    <a:pt x="673716" y="190500"/>
                  </a:cubicBezTo>
                  <a:close/>
                  <a:moveTo>
                    <a:pt x="571798" y="187643"/>
                  </a:moveTo>
                  <a:cubicBezTo>
                    <a:pt x="607041" y="187643"/>
                    <a:pt x="632758" y="196215"/>
                    <a:pt x="640378" y="209550"/>
                  </a:cubicBezTo>
                  <a:cubicBezTo>
                    <a:pt x="654666" y="234315"/>
                    <a:pt x="628948" y="292418"/>
                    <a:pt x="564178" y="357188"/>
                  </a:cubicBezTo>
                  <a:cubicBezTo>
                    <a:pt x="541318" y="336233"/>
                    <a:pt x="515601" y="315278"/>
                    <a:pt x="487026" y="295275"/>
                  </a:cubicBezTo>
                  <a:cubicBezTo>
                    <a:pt x="484168" y="262890"/>
                    <a:pt x="479406" y="231458"/>
                    <a:pt x="472738" y="201930"/>
                  </a:cubicBezTo>
                  <a:cubicBezTo>
                    <a:pt x="508933" y="192405"/>
                    <a:pt x="543223" y="187643"/>
                    <a:pt x="571798" y="187643"/>
                  </a:cubicBezTo>
                  <a:close/>
                  <a:moveTo>
                    <a:pt x="401301" y="480060"/>
                  </a:moveTo>
                  <a:cubicBezTo>
                    <a:pt x="381298" y="491490"/>
                    <a:pt x="361296" y="501968"/>
                    <a:pt x="341293" y="511493"/>
                  </a:cubicBezTo>
                  <a:cubicBezTo>
                    <a:pt x="321291" y="501968"/>
                    <a:pt x="301288" y="491490"/>
                    <a:pt x="281286" y="480060"/>
                  </a:cubicBezTo>
                  <a:cubicBezTo>
                    <a:pt x="262236" y="468630"/>
                    <a:pt x="243186" y="457200"/>
                    <a:pt x="226041" y="445770"/>
                  </a:cubicBezTo>
                  <a:cubicBezTo>
                    <a:pt x="224136" y="424815"/>
                    <a:pt x="224136" y="403860"/>
                    <a:pt x="224136" y="381000"/>
                  </a:cubicBezTo>
                  <a:cubicBezTo>
                    <a:pt x="224136" y="360045"/>
                    <a:pt x="225088" y="340043"/>
                    <a:pt x="226041" y="320040"/>
                  </a:cubicBezTo>
                  <a:cubicBezTo>
                    <a:pt x="245091" y="306705"/>
                    <a:pt x="265093" y="294323"/>
                    <a:pt x="287001" y="281940"/>
                  </a:cubicBezTo>
                  <a:cubicBezTo>
                    <a:pt x="305098" y="271463"/>
                    <a:pt x="323196" y="261938"/>
                    <a:pt x="341293" y="253365"/>
                  </a:cubicBezTo>
                  <a:cubicBezTo>
                    <a:pt x="359391" y="261938"/>
                    <a:pt x="377488" y="271463"/>
                    <a:pt x="395586" y="281940"/>
                  </a:cubicBezTo>
                  <a:cubicBezTo>
                    <a:pt x="414636" y="293370"/>
                    <a:pt x="433686" y="304800"/>
                    <a:pt x="450831" y="316230"/>
                  </a:cubicBezTo>
                  <a:cubicBezTo>
                    <a:pt x="452736" y="337185"/>
                    <a:pt x="452736" y="358140"/>
                    <a:pt x="452736" y="381000"/>
                  </a:cubicBezTo>
                  <a:cubicBezTo>
                    <a:pt x="452736" y="404813"/>
                    <a:pt x="451783" y="427673"/>
                    <a:pt x="449878" y="449580"/>
                  </a:cubicBezTo>
                  <a:cubicBezTo>
                    <a:pt x="434638" y="460058"/>
                    <a:pt x="418446" y="469583"/>
                    <a:pt x="401301" y="480060"/>
                  </a:cubicBezTo>
                  <a:close/>
                  <a:moveTo>
                    <a:pt x="445116" y="498158"/>
                  </a:moveTo>
                  <a:cubicBezTo>
                    <a:pt x="442258" y="516255"/>
                    <a:pt x="439401" y="534353"/>
                    <a:pt x="436543" y="550545"/>
                  </a:cubicBezTo>
                  <a:cubicBezTo>
                    <a:pt x="420351" y="544830"/>
                    <a:pt x="403206" y="539115"/>
                    <a:pt x="386061" y="531495"/>
                  </a:cubicBezTo>
                  <a:cubicBezTo>
                    <a:pt x="397491" y="525780"/>
                    <a:pt x="408921" y="519113"/>
                    <a:pt x="420351" y="512445"/>
                  </a:cubicBezTo>
                  <a:cubicBezTo>
                    <a:pt x="428923" y="507683"/>
                    <a:pt x="437496" y="502920"/>
                    <a:pt x="445116" y="498158"/>
                  </a:cubicBezTo>
                  <a:close/>
                  <a:moveTo>
                    <a:pt x="296526" y="531495"/>
                  </a:moveTo>
                  <a:cubicBezTo>
                    <a:pt x="277476" y="539115"/>
                    <a:pt x="259378" y="545783"/>
                    <a:pt x="241281" y="551498"/>
                  </a:cubicBezTo>
                  <a:cubicBezTo>
                    <a:pt x="237471" y="533400"/>
                    <a:pt x="234613" y="514350"/>
                    <a:pt x="231756" y="494348"/>
                  </a:cubicBezTo>
                  <a:cubicBezTo>
                    <a:pt x="242233" y="501015"/>
                    <a:pt x="251758" y="506730"/>
                    <a:pt x="263188" y="513398"/>
                  </a:cubicBezTo>
                  <a:cubicBezTo>
                    <a:pt x="273666" y="519113"/>
                    <a:pt x="285096" y="525780"/>
                    <a:pt x="296526" y="531495"/>
                  </a:cubicBezTo>
                  <a:close/>
                  <a:moveTo>
                    <a:pt x="186988" y="417195"/>
                  </a:moveTo>
                  <a:cubicBezTo>
                    <a:pt x="171748" y="405765"/>
                    <a:pt x="158413" y="394335"/>
                    <a:pt x="146031" y="382905"/>
                  </a:cubicBezTo>
                  <a:cubicBezTo>
                    <a:pt x="158413" y="371475"/>
                    <a:pt x="172701" y="360045"/>
                    <a:pt x="186988" y="348615"/>
                  </a:cubicBezTo>
                  <a:cubicBezTo>
                    <a:pt x="186988" y="359093"/>
                    <a:pt x="186036" y="369570"/>
                    <a:pt x="186036" y="381000"/>
                  </a:cubicBezTo>
                  <a:cubicBezTo>
                    <a:pt x="186036" y="393383"/>
                    <a:pt x="186036" y="405765"/>
                    <a:pt x="186988" y="417195"/>
                  </a:cubicBezTo>
                  <a:close/>
                  <a:moveTo>
                    <a:pt x="230803" y="271463"/>
                  </a:moveTo>
                  <a:cubicBezTo>
                    <a:pt x="233661" y="250508"/>
                    <a:pt x="236518" y="230505"/>
                    <a:pt x="240328" y="211455"/>
                  </a:cubicBezTo>
                  <a:cubicBezTo>
                    <a:pt x="258426" y="217170"/>
                    <a:pt x="277476" y="224790"/>
                    <a:pt x="296526" y="232410"/>
                  </a:cubicBezTo>
                  <a:cubicBezTo>
                    <a:pt x="287001" y="237173"/>
                    <a:pt x="276523" y="242888"/>
                    <a:pt x="266998" y="248602"/>
                  </a:cubicBezTo>
                  <a:cubicBezTo>
                    <a:pt x="255568" y="256223"/>
                    <a:pt x="243186" y="263843"/>
                    <a:pt x="230803" y="271463"/>
                  </a:cubicBezTo>
                  <a:close/>
                  <a:moveTo>
                    <a:pt x="385108" y="232410"/>
                  </a:moveTo>
                  <a:cubicBezTo>
                    <a:pt x="402253" y="224790"/>
                    <a:pt x="419398" y="219075"/>
                    <a:pt x="436543" y="213360"/>
                  </a:cubicBezTo>
                  <a:cubicBezTo>
                    <a:pt x="440353" y="230505"/>
                    <a:pt x="443211" y="248602"/>
                    <a:pt x="446068" y="267653"/>
                  </a:cubicBezTo>
                  <a:cubicBezTo>
                    <a:pt x="435591" y="260985"/>
                    <a:pt x="426066" y="255270"/>
                    <a:pt x="414636" y="248602"/>
                  </a:cubicBezTo>
                  <a:cubicBezTo>
                    <a:pt x="405111" y="243840"/>
                    <a:pt x="395586" y="238125"/>
                    <a:pt x="385108" y="232410"/>
                  </a:cubicBezTo>
                  <a:close/>
                  <a:moveTo>
                    <a:pt x="489883" y="344805"/>
                  </a:moveTo>
                  <a:cubicBezTo>
                    <a:pt x="507028" y="358140"/>
                    <a:pt x="522268" y="370523"/>
                    <a:pt x="536556" y="383858"/>
                  </a:cubicBezTo>
                  <a:cubicBezTo>
                    <a:pt x="522268" y="396240"/>
                    <a:pt x="507028" y="409575"/>
                    <a:pt x="489883" y="421958"/>
                  </a:cubicBezTo>
                  <a:cubicBezTo>
                    <a:pt x="490836" y="408623"/>
                    <a:pt x="490836" y="395288"/>
                    <a:pt x="490836" y="381953"/>
                  </a:cubicBezTo>
                  <a:cubicBezTo>
                    <a:pt x="490836" y="368618"/>
                    <a:pt x="490836" y="356235"/>
                    <a:pt x="489883" y="344805"/>
                  </a:cubicBezTo>
                  <a:close/>
                  <a:moveTo>
                    <a:pt x="338436" y="38100"/>
                  </a:moveTo>
                  <a:cubicBezTo>
                    <a:pt x="367011" y="38100"/>
                    <a:pt x="404158" y="88582"/>
                    <a:pt x="427971" y="176213"/>
                  </a:cubicBezTo>
                  <a:cubicBezTo>
                    <a:pt x="400348" y="185738"/>
                    <a:pt x="370821" y="197168"/>
                    <a:pt x="341293" y="210503"/>
                  </a:cubicBezTo>
                  <a:cubicBezTo>
                    <a:pt x="309861" y="196215"/>
                    <a:pt x="279381" y="183833"/>
                    <a:pt x="249853" y="174308"/>
                  </a:cubicBezTo>
                  <a:cubicBezTo>
                    <a:pt x="273666" y="87630"/>
                    <a:pt x="309861" y="38100"/>
                    <a:pt x="338436" y="38100"/>
                  </a:cubicBezTo>
                  <a:close/>
                  <a:moveTo>
                    <a:pt x="41256" y="209550"/>
                  </a:moveTo>
                  <a:cubicBezTo>
                    <a:pt x="49828" y="195263"/>
                    <a:pt x="74593" y="187643"/>
                    <a:pt x="109836" y="187643"/>
                  </a:cubicBezTo>
                  <a:cubicBezTo>
                    <a:pt x="137458" y="187643"/>
                    <a:pt x="168891" y="192405"/>
                    <a:pt x="203181" y="200978"/>
                  </a:cubicBezTo>
                  <a:cubicBezTo>
                    <a:pt x="196513" y="231458"/>
                    <a:pt x="191751" y="264795"/>
                    <a:pt x="188893" y="299085"/>
                  </a:cubicBezTo>
                  <a:cubicBezTo>
                    <a:pt x="162223" y="318135"/>
                    <a:pt x="138411" y="337185"/>
                    <a:pt x="117456" y="357188"/>
                  </a:cubicBezTo>
                  <a:cubicBezTo>
                    <a:pt x="53638" y="292418"/>
                    <a:pt x="26968" y="234315"/>
                    <a:pt x="41256" y="209550"/>
                  </a:cubicBezTo>
                  <a:close/>
                  <a:moveTo>
                    <a:pt x="115551" y="574358"/>
                  </a:moveTo>
                  <a:cubicBezTo>
                    <a:pt x="80308" y="574358"/>
                    <a:pt x="54591" y="565785"/>
                    <a:pt x="46971" y="552450"/>
                  </a:cubicBezTo>
                  <a:cubicBezTo>
                    <a:pt x="32683" y="527685"/>
                    <a:pt x="57448" y="472440"/>
                    <a:pt x="118408" y="409575"/>
                  </a:cubicBezTo>
                  <a:cubicBezTo>
                    <a:pt x="140316" y="428625"/>
                    <a:pt x="164128" y="447675"/>
                    <a:pt x="189846" y="466725"/>
                  </a:cubicBezTo>
                  <a:cubicBezTo>
                    <a:pt x="192703" y="500063"/>
                    <a:pt x="197466" y="532448"/>
                    <a:pt x="204133" y="561975"/>
                  </a:cubicBezTo>
                  <a:cubicBezTo>
                    <a:pt x="172701" y="570548"/>
                    <a:pt x="142221" y="574358"/>
                    <a:pt x="115551" y="574358"/>
                  </a:cubicBezTo>
                  <a:close/>
                  <a:moveTo>
                    <a:pt x="338436" y="723900"/>
                  </a:moveTo>
                  <a:cubicBezTo>
                    <a:pt x="309861" y="723900"/>
                    <a:pt x="273666" y="674370"/>
                    <a:pt x="249853" y="588645"/>
                  </a:cubicBezTo>
                  <a:cubicBezTo>
                    <a:pt x="279381" y="579120"/>
                    <a:pt x="309861" y="567690"/>
                    <a:pt x="341293" y="553403"/>
                  </a:cubicBezTo>
                  <a:cubicBezTo>
                    <a:pt x="370821" y="566738"/>
                    <a:pt x="399396" y="578168"/>
                    <a:pt x="427018" y="586740"/>
                  </a:cubicBezTo>
                  <a:cubicBezTo>
                    <a:pt x="403206" y="674370"/>
                    <a:pt x="367011" y="723900"/>
                    <a:pt x="338436" y="723900"/>
                  </a:cubicBezTo>
                  <a:close/>
                  <a:moveTo>
                    <a:pt x="635616" y="552450"/>
                  </a:moveTo>
                  <a:cubicBezTo>
                    <a:pt x="627043" y="566738"/>
                    <a:pt x="602278" y="574358"/>
                    <a:pt x="567036" y="574358"/>
                  </a:cubicBezTo>
                  <a:cubicBezTo>
                    <a:pt x="539413" y="574358"/>
                    <a:pt x="507028" y="569595"/>
                    <a:pt x="473691" y="561023"/>
                  </a:cubicBezTo>
                  <a:cubicBezTo>
                    <a:pt x="479406" y="532448"/>
                    <a:pt x="484168" y="502920"/>
                    <a:pt x="487026" y="470535"/>
                  </a:cubicBezTo>
                  <a:cubicBezTo>
                    <a:pt x="515601" y="450533"/>
                    <a:pt x="541318" y="430530"/>
                    <a:pt x="564178" y="409575"/>
                  </a:cubicBezTo>
                  <a:cubicBezTo>
                    <a:pt x="625138" y="472440"/>
                    <a:pt x="649903" y="527685"/>
                    <a:pt x="635616" y="5524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</p:grpSp>
      <p:grpSp>
        <p:nvGrpSpPr>
          <p:cNvPr id="44" name="图形 14"/>
          <p:cNvGrpSpPr/>
          <p:nvPr/>
        </p:nvGrpSpPr>
        <p:grpSpPr>
          <a:xfrm>
            <a:off x="2114133" y="2440494"/>
            <a:ext cx="570468" cy="570468"/>
            <a:chOff x="5938800" y="3271800"/>
            <a:chExt cx="914400" cy="914400"/>
          </a:xfrm>
          <a:solidFill>
            <a:schemeClr val="bg1"/>
          </a:solidFill>
        </p:grpSpPr>
        <p:sp>
          <p:nvSpPr>
            <p:cNvPr id="45" name="任意多边形: 形状 49"/>
            <p:cNvSpPr/>
            <p:nvPr/>
          </p:nvSpPr>
          <p:spPr>
            <a:xfrm>
              <a:off x="6015000" y="3681375"/>
              <a:ext cx="228600" cy="342900"/>
            </a:xfrm>
            <a:custGeom>
              <a:rect l="l" t="t" r="r" b="b"/>
              <a:pathLst>
                <a:path w="228600" h="342900">
                  <a:moveTo>
                    <a:pt x="57150" y="209550"/>
                  </a:moveTo>
                  <a:lnTo>
                    <a:pt x="95250" y="209550"/>
                  </a:lnTo>
                  <a:lnTo>
                    <a:pt x="95250" y="247650"/>
                  </a:lnTo>
                  <a:lnTo>
                    <a:pt x="57150" y="247650"/>
                  </a:lnTo>
                  <a:lnTo>
                    <a:pt x="57150" y="209550"/>
                  </a:lnTo>
                  <a:close/>
                  <a:moveTo>
                    <a:pt x="57150" y="133350"/>
                  </a:moveTo>
                  <a:lnTo>
                    <a:pt x="95250" y="133350"/>
                  </a:lnTo>
                  <a:lnTo>
                    <a:pt x="95250" y="171450"/>
                  </a:lnTo>
                  <a:lnTo>
                    <a:pt x="57150" y="171450"/>
                  </a:lnTo>
                  <a:lnTo>
                    <a:pt x="57150" y="133350"/>
                  </a:lnTo>
                  <a:close/>
                  <a:moveTo>
                    <a:pt x="57150" y="57150"/>
                  </a:moveTo>
                  <a:lnTo>
                    <a:pt x="95250" y="57150"/>
                  </a:lnTo>
                  <a:lnTo>
                    <a:pt x="95250" y="95250"/>
                  </a:lnTo>
                  <a:lnTo>
                    <a:pt x="57150" y="95250"/>
                  </a:lnTo>
                  <a:lnTo>
                    <a:pt x="57150" y="57150"/>
                  </a:lnTo>
                  <a:close/>
                  <a:moveTo>
                    <a:pt x="133350" y="209550"/>
                  </a:moveTo>
                  <a:lnTo>
                    <a:pt x="171450" y="209550"/>
                  </a:lnTo>
                  <a:lnTo>
                    <a:pt x="171450" y="247650"/>
                  </a:lnTo>
                  <a:lnTo>
                    <a:pt x="133350" y="247650"/>
                  </a:lnTo>
                  <a:lnTo>
                    <a:pt x="133350" y="209550"/>
                  </a:lnTo>
                  <a:close/>
                  <a:moveTo>
                    <a:pt x="133350" y="133350"/>
                  </a:moveTo>
                  <a:lnTo>
                    <a:pt x="171450" y="133350"/>
                  </a:lnTo>
                  <a:lnTo>
                    <a:pt x="171450" y="171450"/>
                  </a:lnTo>
                  <a:lnTo>
                    <a:pt x="133350" y="171450"/>
                  </a:lnTo>
                  <a:lnTo>
                    <a:pt x="133350" y="133350"/>
                  </a:lnTo>
                  <a:close/>
                  <a:moveTo>
                    <a:pt x="133350" y="57150"/>
                  </a:moveTo>
                  <a:lnTo>
                    <a:pt x="171450" y="57150"/>
                  </a:lnTo>
                  <a:lnTo>
                    <a:pt x="171450" y="95250"/>
                  </a:lnTo>
                  <a:lnTo>
                    <a:pt x="133350" y="95250"/>
                  </a:lnTo>
                  <a:lnTo>
                    <a:pt x="133350" y="57150"/>
                  </a:lnTo>
                  <a:close/>
                  <a:moveTo>
                    <a:pt x="0" y="342900"/>
                  </a:moveTo>
                  <a:lnTo>
                    <a:pt x="95250" y="342900"/>
                  </a:lnTo>
                  <a:lnTo>
                    <a:pt x="95250" y="285750"/>
                  </a:lnTo>
                  <a:lnTo>
                    <a:pt x="133350" y="285750"/>
                  </a:lnTo>
                  <a:lnTo>
                    <a:pt x="133350" y="342900"/>
                  </a:lnTo>
                  <a:lnTo>
                    <a:pt x="228600" y="342900"/>
                  </a:lnTo>
                  <a:lnTo>
                    <a:pt x="228600" y="0"/>
                  </a:lnTo>
                  <a:lnTo>
                    <a:pt x="0" y="0"/>
                  </a:lnTo>
                  <a:lnTo>
                    <a:pt x="0" y="3429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6" name="任意多边形: 形状 50"/>
            <p:cNvSpPr/>
            <p:nvPr/>
          </p:nvSpPr>
          <p:spPr>
            <a:xfrm>
              <a:off x="6281700" y="3757575"/>
              <a:ext cx="228600" cy="266700"/>
            </a:xfrm>
            <a:custGeom>
              <a:rect l="l" t="t" r="r" b="b"/>
              <a:pathLst>
                <a:path w="228600" h="266700">
                  <a:moveTo>
                    <a:pt x="57150" y="133350"/>
                  </a:moveTo>
                  <a:lnTo>
                    <a:pt x="95250" y="133350"/>
                  </a:lnTo>
                  <a:lnTo>
                    <a:pt x="95250" y="171450"/>
                  </a:lnTo>
                  <a:lnTo>
                    <a:pt x="57150" y="171450"/>
                  </a:lnTo>
                  <a:lnTo>
                    <a:pt x="57150" y="133350"/>
                  </a:lnTo>
                  <a:close/>
                  <a:moveTo>
                    <a:pt x="57150" y="57150"/>
                  </a:moveTo>
                  <a:lnTo>
                    <a:pt x="95250" y="57150"/>
                  </a:lnTo>
                  <a:lnTo>
                    <a:pt x="95250" y="95250"/>
                  </a:lnTo>
                  <a:lnTo>
                    <a:pt x="57150" y="95250"/>
                  </a:lnTo>
                  <a:lnTo>
                    <a:pt x="57150" y="57150"/>
                  </a:lnTo>
                  <a:close/>
                  <a:moveTo>
                    <a:pt x="133350" y="133350"/>
                  </a:moveTo>
                  <a:lnTo>
                    <a:pt x="171450" y="133350"/>
                  </a:lnTo>
                  <a:lnTo>
                    <a:pt x="171450" y="171450"/>
                  </a:lnTo>
                  <a:lnTo>
                    <a:pt x="133350" y="171450"/>
                  </a:lnTo>
                  <a:lnTo>
                    <a:pt x="133350" y="133350"/>
                  </a:lnTo>
                  <a:close/>
                  <a:moveTo>
                    <a:pt x="133350" y="57150"/>
                  </a:moveTo>
                  <a:lnTo>
                    <a:pt x="171450" y="57150"/>
                  </a:lnTo>
                  <a:lnTo>
                    <a:pt x="171450" y="95250"/>
                  </a:lnTo>
                  <a:lnTo>
                    <a:pt x="133350" y="95250"/>
                  </a:lnTo>
                  <a:lnTo>
                    <a:pt x="133350" y="57150"/>
                  </a:lnTo>
                  <a:close/>
                  <a:moveTo>
                    <a:pt x="0" y="266700"/>
                  </a:moveTo>
                  <a:lnTo>
                    <a:pt x="95250" y="266700"/>
                  </a:lnTo>
                  <a:lnTo>
                    <a:pt x="95250" y="209550"/>
                  </a:lnTo>
                  <a:lnTo>
                    <a:pt x="133350" y="209550"/>
                  </a:lnTo>
                  <a:lnTo>
                    <a:pt x="133350" y="266700"/>
                  </a:lnTo>
                  <a:lnTo>
                    <a:pt x="228600" y="266700"/>
                  </a:lnTo>
                  <a:lnTo>
                    <a:pt x="228600" y="0"/>
                  </a:lnTo>
                  <a:lnTo>
                    <a:pt x="0" y="0"/>
                  </a:lnTo>
                  <a:lnTo>
                    <a:pt x="0" y="2667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7" name="任意多边形: 形状 51"/>
            <p:cNvSpPr/>
            <p:nvPr/>
          </p:nvSpPr>
          <p:spPr>
            <a:xfrm>
              <a:off x="6548400" y="3452775"/>
              <a:ext cx="228600" cy="571500"/>
            </a:xfrm>
            <a:custGeom>
              <a:rect l="l" t="t" r="r" b="b"/>
              <a:pathLst>
                <a:path w="228600" h="571500">
                  <a:moveTo>
                    <a:pt x="171450" y="104775"/>
                  </a:moveTo>
                  <a:lnTo>
                    <a:pt x="133350" y="104775"/>
                  </a:lnTo>
                  <a:lnTo>
                    <a:pt x="133350" y="66675"/>
                  </a:lnTo>
                  <a:lnTo>
                    <a:pt x="171450" y="66675"/>
                  </a:lnTo>
                  <a:lnTo>
                    <a:pt x="171450" y="104775"/>
                  </a:lnTo>
                  <a:close/>
                  <a:moveTo>
                    <a:pt x="171450" y="171450"/>
                  </a:moveTo>
                  <a:lnTo>
                    <a:pt x="133350" y="171450"/>
                  </a:lnTo>
                  <a:lnTo>
                    <a:pt x="133350" y="133350"/>
                  </a:lnTo>
                  <a:lnTo>
                    <a:pt x="171450" y="133350"/>
                  </a:lnTo>
                  <a:lnTo>
                    <a:pt x="171450" y="171450"/>
                  </a:lnTo>
                  <a:close/>
                  <a:moveTo>
                    <a:pt x="171450" y="247650"/>
                  </a:moveTo>
                  <a:lnTo>
                    <a:pt x="133350" y="247650"/>
                  </a:lnTo>
                  <a:lnTo>
                    <a:pt x="133350" y="209550"/>
                  </a:lnTo>
                  <a:lnTo>
                    <a:pt x="171450" y="209550"/>
                  </a:lnTo>
                  <a:lnTo>
                    <a:pt x="171450" y="247650"/>
                  </a:lnTo>
                  <a:close/>
                  <a:moveTo>
                    <a:pt x="171450" y="323850"/>
                  </a:moveTo>
                  <a:lnTo>
                    <a:pt x="133350" y="323850"/>
                  </a:lnTo>
                  <a:lnTo>
                    <a:pt x="133350" y="285750"/>
                  </a:lnTo>
                  <a:lnTo>
                    <a:pt x="171450" y="285750"/>
                  </a:lnTo>
                  <a:lnTo>
                    <a:pt x="171450" y="323850"/>
                  </a:lnTo>
                  <a:close/>
                  <a:moveTo>
                    <a:pt x="171450" y="400050"/>
                  </a:moveTo>
                  <a:lnTo>
                    <a:pt x="133350" y="400050"/>
                  </a:lnTo>
                  <a:lnTo>
                    <a:pt x="133350" y="361950"/>
                  </a:lnTo>
                  <a:lnTo>
                    <a:pt x="171450" y="361950"/>
                  </a:lnTo>
                  <a:lnTo>
                    <a:pt x="171450" y="400050"/>
                  </a:lnTo>
                  <a:close/>
                  <a:moveTo>
                    <a:pt x="171450" y="476250"/>
                  </a:moveTo>
                  <a:lnTo>
                    <a:pt x="133350" y="476250"/>
                  </a:lnTo>
                  <a:lnTo>
                    <a:pt x="133350" y="438150"/>
                  </a:lnTo>
                  <a:lnTo>
                    <a:pt x="171450" y="438150"/>
                  </a:lnTo>
                  <a:lnTo>
                    <a:pt x="171450" y="476250"/>
                  </a:lnTo>
                  <a:close/>
                  <a:moveTo>
                    <a:pt x="95250" y="104775"/>
                  </a:moveTo>
                  <a:lnTo>
                    <a:pt x="57150" y="104775"/>
                  </a:lnTo>
                  <a:lnTo>
                    <a:pt x="57150" y="66675"/>
                  </a:lnTo>
                  <a:lnTo>
                    <a:pt x="95250" y="66675"/>
                  </a:lnTo>
                  <a:lnTo>
                    <a:pt x="95250" y="104775"/>
                  </a:lnTo>
                  <a:close/>
                  <a:moveTo>
                    <a:pt x="95250" y="171450"/>
                  </a:moveTo>
                  <a:lnTo>
                    <a:pt x="57150" y="171450"/>
                  </a:lnTo>
                  <a:lnTo>
                    <a:pt x="57150" y="133350"/>
                  </a:lnTo>
                  <a:lnTo>
                    <a:pt x="95250" y="133350"/>
                  </a:lnTo>
                  <a:lnTo>
                    <a:pt x="95250" y="171450"/>
                  </a:lnTo>
                  <a:close/>
                  <a:moveTo>
                    <a:pt x="95250" y="247650"/>
                  </a:moveTo>
                  <a:lnTo>
                    <a:pt x="57150" y="247650"/>
                  </a:lnTo>
                  <a:lnTo>
                    <a:pt x="57150" y="209550"/>
                  </a:lnTo>
                  <a:lnTo>
                    <a:pt x="95250" y="209550"/>
                  </a:lnTo>
                  <a:lnTo>
                    <a:pt x="95250" y="247650"/>
                  </a:lnTo>
                  <a:close/>
                  <a:moveTo>
                    <a:pt x="95250" y="323850"/>
                  </a:moveTo>
                  <a:lnTo>
                    <a:pt x="57150" y="323850"/>
                  </a:lnTo>
                  <a:lnTo>
                    <a:pt x="57150" y="285750"/>
                  </a:lnTo>
                  <a:lnTo>
                    <a:pt x="95250" y="285750"/>
                  </a:lnTo>
                  <a:lnTo>
                    <a:pt x="95250" y="323850"/>
                  </a:lnTo>
                  <a:close/>
                  <a:moveTo>
                    <a:pt x="95250" y="400050"/>
                  </a:moveTo>
                  <a:lnTo>
                    <a:pt x="57150" y="400050"/>
                  </a:lnTo>
                  <a:lnTo>
                    <a:pt x="57150" y="361950"/>
                  </a:lnTo>
                  <a:lnTo>
                    <a:pt x="95250" y="361950"/>
                  </a:lnTo>
                  <a:lnTo>
                    <a:pt x="95250" y="400050"/>
                  </a:lnTo>
                  <a:close/>
                  <a:moveTo>
                    <a:pt x="95250" y="476250"/>
                  </a:moveTo>
                  <a:lnTo>
                    <a:pt x="57150" y="476250"/>
                  </a:lnTo>
                  <a:lnTo>
                    <a:pt x="57150" y="438150"/>
                  </a:lnTo>
                  <a:lnTo>
                    <a:pt x="95250" y="438150"/>
                  </a:lnTo>
                  <a:lnTo>
                    <a:pt x="95250" y="476250"/>
                  </a:lnTo>
                  <a:close/>
                  <a:moveTo>
                    <a:pt x="0" y="0"/>
                  </a:moveTo>
                  <a:lnTo>
                    <a:pt x="0" y="571500"/>
                  </a:lnTo>
                  <a:lnTo>
                    <a:pt x="95250" y="571500"/>
                  </a:lnTo>
                  <a:lnTo>
                    <a:pt x="95250" y="514350"/>
                  </a:lnTo>
                  <a:lnTo>
                    <a:pt x="133350" y="514350"/>
                  </a:lnTo>
                  <a:lnTo>
                    <a:pt x="133350" y="571500"/>
                  </a:lnTo>
                  <a:lnTo>
                    <a:pt x="228600" y="571500"/>
                  </a:lnTo>
                  <a:lnTo>
                    <a:pt x="228600" y="2857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  <p:sp>
          <p:nvSpPr>
            <p:cNvPr id="48" name="任意多边形: 形状 52"/>
            <p:cNvSpPr/>
            <p:nvPr/>
          </p:nvSpPr>
          <p:spPr>
            <a:xfrm>
              <a:off x="6148350" y="3433725"/>
              <a:ext cx="228600" cy="285750"/>
            </a:xfrm>
            <a:custGeom>
              <a:rect l="l" t="t" r="r" b="b"/>
              <a:pathLst>
                <a:path w="228600" h="285750">
                  <a:moveTo>
                    <a:pt x="133350" y="133350"/>
                  </a:moveTo>
                  <a:lnTo>
                    <a:pt x="171450" y="133350"/>
                  </a:lnTo>
                  <a:lnTo>
                    <a:pt x="171450" y="171450"/>
                  </a:lnTo>
                  <a:lnTo>
                    <a:pt x="133350" y="171450"/>
                  </a:lnTo>
                  <a:lnTo>
                    <a:pt x="133350" y="133350"/>
                  </a:lnTo>
                  <a:close/>
                  <a:moveTo>
                    <a:pt x="133350" y="57150"/>
                  </a:moveTo>
                  <a:lnTo>
                    <a:pt x="171450" y="57150"/>
                  </a:lnTo>
                  <a:lnTo>
                    <a:pt x="171450" y="95250"/>
                  </a:lnTo>
                  <a:lnTo>
                    <a:pt x="133350" y="95250"/>
                  </a:lnTo>
                  <a:lnTo>
                    <a:pt x="133350" y="57150"/>
                  </a:lnTo>
                  <a:close/>
                  <a:moveTo>
                    <a:pt x="95250" y="95250"/>
                  </a:moveTo>
                  <a:lnTo>
                    <a:pt x="57150" y="95250"/>
                  </a:lnTo>
                  <a:lnTo>
                    <a:pt x="57150" y="57150"/>
                  </a:lnTo>
                  <a:lnTo>
                    <a:pt x="95250" y="57150"/>
                  </a:lnTo>
                  <a:lnTo>
                    <a:pt x="95250" y="95250"/>
                  </a:lnTo>
                  <a:close/>
                  <a:moveTo>
                    <a:pt x="95250" y="171450"/>
                  </a:moveTo>
                  <a:lnTo>
                    <a:pt x="57150" y="171450"/>
                  </a:lnTo>
                  <a:lnTo>
                    <a:pt x="57150" y="133350"/>
                  </a:lnTo>
                  <a:lnTo>
                    <a:pt x="95250" y="133350"/>
                  </a:lnTo>
                  <a:lnTo>
                    <a:pt x="95250" y="171450"/>
                  </a:lnTo>
                  <a:close/>
                  <a:moveTo>
                    <a:pt x="133350" y="285750"/>
                  </a:moveTo>
                  <a:lnTo>
                    <a:pt x="228600" y="285750"/>
                  </a:lnTo>
                  <a:lnTo>
                    <a:pt x="228600" y="0"/>
                  </a:lnTo>
                  <a:lnTo>
                    <a:pt x="0" y="0"/>
                  </a:lnTo>
                  <a:lnTo>
                    <a:pt x="0" y="209550"/>
                  </a:lnTo>
                  <a:lnTo>
                    <a:pt x="133350" y="209550"/>
                  </a:lnTo>
                  <a:lnTo>
                    <a:pt x="133350" y="2857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/>
            </a:p>
          </p:txBody>
        </p:sp>
      </p:grpSp>
      <p:sp>
        <p:nvSpPr>
          <p:cNvPr id="49" name="图形 18"/>
          <p:cNvSpPr/>
          <p:nvPr/>
        </p:nvSpPr>
        <p:spPr>
          <a:xfrm>
            <a:off x="9591365" y="2511802"/>
            <a:ext cx="475390" cy="439736"/>
          </a:xfrm>
          <a:custGeom>
            <a:rect l="l" t="t" r="r" b="b"/>
            <a:pathLst>
              <a:path w="475390" h="439736">
                <a:moveTo>
                  <a:pt x="394574" y="370142"/>
                </a:moveTo>
                <a:lnTo>
                  <a:pt x="287611" y="333299"/>
                </a:lnTo>
                <a:lnTo>
                  <a:pt x="287017" y="333299"/>
                </a:lnTo>
                <a:lnTo>
                  <a:pt x="244232" y="318443"/>
                </a:lnTo>
                <a:lnTo>
                  <a:pt x="444490" y="54007"/>
                </a:lnTo>
                <a:lnTo>
                  <a:pt x="394574" y="370142"/>
                </a:lnTo>
                <a:close/>
                <a:moveTo>
                  <a:pt x="260871" y="349938"/>
                </a:moveTo>
                <a:lnTo>
                  <a:pt x="221651" y="389157"/>
                </a:lnTo>
                <a:lnTo>
                  <a:pt x="232347" y="340430"/>
                </a:lnTo>
                <a:lnTo>
                  <a:pt x="260871" y="349938"/>
                </a:lnTo>
                <a:lnTo>
                  <a:pt x="260871" y="349938"/>
                </a:lnTo>
                <a:close/>
                <a:moveTo>
                  <a:pt x="213332" y="319632"/>
                </a:moveTo>
                <a:cubicBezTo>
                  <a:pt x="212143" y="320820"/>
                  <a:pt x="211549" y="322603"/>
                  <a:pt x="210955" y="324386"/>
                </a:cubicBezTo>
                <a:lnTo>
                  <a:pt x="209172" y="332111"/>
                </a:lnTo>
                <a:lnTo>
                  <a:pt x="197287" y="386187"/>
                </a:lnTo>
                <a:lnTo>
                  <a:pt x="168763" y="302993"/>
                </a:lnTo>
                <a:lnTo>
                  <a:pt x="391008" y="89068"/>
                </a:lnTo>
                <a:lnTo>
                  <a:pt x="220462" y="310718"/>
                </a:lnTo>
                <a:lnTo>
                  <a:pt x="213332" y="319632"/>
                </a:lnTo>
                <a:close/>
                <a:moveTo>
                  <a:pt x="41597" y="249512"/>
                </a:moveTo>
                <a:lnTo>
                  <a:pt x="389820" y="64110"/>
                </a:lnTo>
                <a:lnTo>
                  <a:pt x="151531" y="286949"/>
                </a:lnTo>
                <a:lnTo>
                  <a:pt x="41597" y="249512"/>
                </a:lnTo>
                <a:close/>
                <a:moveTo>
                  <a:pt x="470636" y="2309"/>
                </a:moveTo>
                <a:cubicBezTo>
                  <a:pt x="467071" y="-663"/>
                  <a:pt x="461723" y="-663"/>
                  <a:pt x="457563" y="1714"/>
                </a:cubicBezTo>
                <a:lnTo>
                  <a:pt x="6537" y="241193"/>
                </a:lnTo>
                <a:cubicBezTo>
                  <a:pt x="2377" y="243570"/>
                  <a:pt x="0" y="247729"/>
                  <a:pt x="0" y="252483"/>
                </a:cubicBezTo>
                <a:cubicBezTo>
                  <a:pt x="0" y="257237"/>
                  <a:pt x="3565" y="261397"/>
                  <a:pt x="7725" y="262585"/>
                </a:cubicBezTo>
                <a:lnTo>
                  <a:pt x="131327" y="304776"/>
                </a:lnTo>
                <a:lnTo>
                  <a:pt x="146777" y="310124"/>
                </a:lnTo>
                <a:lnTo>
                  <a:pt x="150342" y="320226"/>
                </a:lnTo>
                <a:lnTo>
                  <a:pt x="187185" y="430754"/>
                </a:lnTo>
                <a:lnTo>
                  <a:pt x="187185" y="431349"/>
                </a:lnTo>
                <a:lnTo>
                  <a:pt x="187185" y="431943"/>
                </a:lnTo>
                <a:cubicBezTo>
                  <a:pt x="188374" y="435508"/>
                  <a:pt x="191939" y="438480"/>
                  <a:pt x="196098" y="439668"/>
                </a:cubicBezTo>
                <a:cubicBezTo>
                  <a:pt x="200258" y="440856"/>
                  <a:pt x="204418" y="439668"/>
                  <a:pt x="207389" y="436696"/>
                </a:cubicBezTo>
                <a:lnTo>
                  <a:pt x="207983" y="436103"/>
                </a:lnTo>
                <a:lnTo>
                  <a:pt x="211549" y="432537"/>
                </a:lnTo>
                <a:lnTo>
                  <a:pt x="286422" y="358852"/>
                </a:lnTo>
                <a:lnTo>
                  <a:pt x="400516" y="398071"/>
                </a:lnTo>
                <a:cubicBezTo>
                  <a:pt x="404082" y="399260"/>
                  <a:pt x="407647" y="398665"/>
                  <a:pt x="410618" y="396883"/>
                </a:cubicBezTo>
                <a:cubicBezTo>
                  <a:pt x="413589" y="395100"/>
                  <a:pt x="415966" y="392129"/>
                  <a:pt x="416561" y="388564"/>
                </a:cubicBezTo>
                <a:lnTo>
                  <a:pt x="475985" y="14194"/>
                </a:lnTo>
                <a:cubicBezTo>
                  <a:pt x="476578" y="8845"/>
                  <a:pt x="474202" y="4686"/>
                  <a:pt x="470636" y="23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/>
            <a:endParaRPr lang="zh-CN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14"/>
          <p:cNvPicPr>
            <a:picLocks noChangeAspect="true"/>
          </p:cNvPicPr>
          <p:nvPr/>
        </p:nvPicPr>
        <p:blipFill>
          <a:blip r:embed="rId1"/>
          <a:stretch/>
        </p:blipFill>
        <p:spPr>
          <a:xfrm>
            <a:off x="0" y="0"/>
            <a:ext cx="5053584" cy="6858000"/>
          </a:xfrm>
          <a:prstGeom prst="rect">
            <a:avLst/>
          </a:prstGeom>
        </p:spPr>
      </p:pic>
      <p:sp>
        <p:nvSpPr>
          <p:cNvPr id="52" name="矩形 3"/>
          <p:cNvSpPr/>
          <p:nvPr/>
        </p:nvSpPr>
        <p:spPr>
          <a:xfrm>
            <a:off x="5058137" y="0"/>
            <a:ext cx="2838088" cy="6858000"/>
          </a:xfrm>
          <a:prstGeom prst="rect">
            <a:avLst/>
          </a:prstGeom>
          <a:solidFill>
            <a:srgbClr val="15A0FF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grpSp>
        <p:nvGrpSpPr>
          <p:cNvPr id="53" name="组合 6"/>
          <p:cNvGrpSpPr/>
          <p:nvPr/>
        </p:nvGrpSpPr>
        <p:grpSpPr>
          <a:xfrm>
            <a:off x="5273036" y="1443724"/>
            <a:ext cx="2414488" cy="1003246"/>
            <a:chOff x="5273036" y="1162406"/>
            <a:chExt cx="2414488" cy="1003247"/>
          </a:xfrm>
        </p:grpSpPr>
        <p:sp>
          <p:nvSpPr>
            <p:cNvPr id="54" name="文本框 4"/>
            <p:cNvSpPr txBox="true"/>
            <p:nvPr/>
          </p:nvSpPr>
          <p:spPr>
            <a:xfrm>
              <a:off x="5273042" y="1835454"/>
              <a:ext cx="2414488" cy="3302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lvl="0" algn="ctr" defTabSz="914400">
                <a:lnSpc>
                  <a:spcPct val="100000"/>
                </a:lnSpc>
                <a:defRPr sz="1800">
                  <a:solidFill>
                    <a:srgbClr val="000000">
                      <a:alpha val="100000"/>
                    </a:srgbClr>
                  </a:solidFill>
                  <a:latin typeface="Arial"/>
                  <a:ea typeface="微软雅黑"/>
                </a:defRPr>
              </a:pPr>
              <a:r>
                <a:rPr lang="en-US" sz="1600" b="false" i="false" strike="noStrike">
                  <a:solidFill>
                    <a:srgbClr val="FFFFFF">
                      <a:alpha val="100000"/>
                    </a:srgbClr>
                  </a:solidFill>
                  <a:latin typeface="Arial"/>
                  <a:ea typeface="微软雅黑"/>
                </a:rPr>
                <a:t>Introduction of personnel</a:t>
              </a:r>
              <a:endParaRPr/>
            </a:p>
          </p:txBody>
        </p:sp>
        <p:sp>
          <p:nvSpPr>
            <p:cNvPr id="55" name="文本框 5"/>
            <p:cNvSpPr txBox="true"/>
            <p:nvPr/>
          </p:nvSpPr>
          <p:spPr>
            <a:xfrm>
              <a:off x="5884710" y="1162406"/>
              <a:ext cx="1184941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3600" b="true">
                  <a:solidFill>
                    <a:schemeClr val="bg1"/>
                  </a:solidFill>
                </a:rPr>
                <a:t>No.1</a:t>
              </a:r>
              <a:endParaRPr lang="zh-CN" altLang="zh-CN" sz="3600" b="true">
                <a:solidFill>
                  <a:schemeClr val="bg1"/>
                </a:solidFill>
              </a:endParaRPr>
            </a:p>
          </p:txBody>
        </p:sp>
      </p:grpSp>
      <p:grpSp>
        <p:nvGrpSpPr>
          <p:cNvPr id="56" name="组合 7"/>
          <p:cNvGrpSpPr/>
          <p:nvPr/>
        </p:nvGrpSpPr>
        <p:grpSpPr>
          <a:xfrm>
            <a:off x="5507309" y="2955230"/>
            <a:ext cx="1939528" cy="1003246"/>
            <a:chOff x="5507309" y="1162406"/>
            <a:chExt cx="1939528" cy="1003247"/>
          </a:xfrm>
        </p:grpSpPr>
        <p:sp>
          <p:nvSpPr>
            <p:cNvPr id="57" name="文本框 8"/>
            <p:cNvSpPr txBox="true"/>
            <p:nvPr/>
          </p:nvSpPr>
          <p:spPr>
            <a:xfrm>
              <a:off x="5507306" y="1835454"/>
              <a:ext cx="1939528" cy="3302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lvl="0" algn="ctr" defTabSz="914400">
                <a:lnSpc>
                  <a:spcPct val="100000"/>
                </a:lnSpc>
                <a:defRPr sz="1800">
                  <a:solidFill>
                    <a:srgbClr val="000000">
                      <a:alpha val="100000"/>
                    </a:srgbClr>
                  </a:solidFill>
                  <a:latin typeface="Arial"/>
                  <a:ea typeface="微软雅黑"/>
                </a:defRPr>
              </a:pPr>
              <a:r>
                <a:rPr lang="en-US" sz="1600">
                  <a:solidFill>
                    <a:srgbClr val="FFFFFF">
                      <a:alpha val="100000"/>
                    </a:srgbClr>
                  </a:solidFill>
                  <a:latin typeface="Arial"/>
                  <a:ea typeface="微软雅黑"/>
                </a:rPr>
                <a:t> </a:t>
              </a:r>
              <a:r>
                <a:rPr lang="en-US" sz="1600" b="false" i="false" strike="noStrike">
                  <a:solidFill>
                    <a:srgbClr val="FFFFFF">
                      <a:alpha val="100000"/>
                    </a:srgbClr>
                  </a:solidFill>
                  <a:latin typeface="Arial"/>
                  <a:ea typeface="微软雅黑"/>
                </a:rPr>
                <a:t>Project Description</a:t>
              </a:r>
              <a:endParaRPr/>
            </a:p>
          </p:txBody>
        </p:sp>
        <p:sp>
          <p:nvSpPr>
            <p:cNvPr id="58" name="文本框 9"/>
            <p:cNvSpPr txBox="true"/>
            <p:nvPr/>
          </p:nvSpPr>
          <p:spPr>
            <a:xfrm>
              <a:off x="5892906" y="1162406"/>
              <a:ext cx="1174750" cy="6413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3600" b="true">
                  <a:solidFill>
                    <a:srgbClr val="FFFFFF"/>
                  </a:solidFill>
                </a:rPr>
                <a:t>No.2</a:t>
              </a:r>
              <a:endParaRPr/>
            </a:p>
          </p:txBody>
        </p:sp>
      </p:grpSp>
      <p:grpSp>
        <p:nvGrpSpPr>
          <p:cNvPr id="59" name="组合 10"/>
          <p:cNvGrpSpPr/>
          <p:nvPr/>
        </p:nvGrpSpPr>
        <p:grpSpPr>
          <a:xfrm>
            <a:off x="5892906" y="4466735"/>
            <a:ext cx="1174750" cy="1003247"/>
            <a:chOff x="5892906" y="1162406"/>
            <a:chExt cx="1174750" cy="1003247"/>
          </a:xfrm>
        </p:grpSpPr>
        <p:sp>
          <p:nvSpPr>
            <p:cNvPr id="60" name="文本框 11"/>
            <p:cNvSpPr txBox="true"/>
            <p:nvPr/>
          </p:nvSpPr>
          <p:spPr>
            <a:xfrm>
              <a:off x="5947728" y="1835453"/>
              <a:ext cx="1060450" cy="3302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lvl="0" algn="ctr" defTabSz="914400">
                <a:lnSpc>
                  <a:spcPct val="100000"/>
                </a:lnSpc>
                <a:defRPr sz="1800">
                  <a:solidFill>
                    <a:srgbClr val="000000">
                      <a:alpha val="100000"/>
                    </a:srgbClr>
                  </a:solidFill>
                  <a:latin typeface="Arial"/>
                  <a:ea typeface="微软雅黑"/>
                </a:defRPr>
              </a:pPr>
              <a:r>
                <a:rPr lang="en-US" sz="1600" b="false" i="false" strike="noStrike">
                  <a:solidFill>
                    <a:srgbClr val="FFFFFF">
                      <a:alpha val="100000"/>
                    </a:srgbClr>
                  </a:solidFill>
                  <a:latin typeface="Arial"/>
                  <a:ea typeface="微软雅黑"/>
                </a:rPr>
                <a:t>Roadmap</a:t>
              </a:r>
              <a:endParaRPr/>
            </a:p>
          </p:txBody>
        </p:sp>
        <p:sp>
          <p:nvSpPr>
            <p:cNvPr id="61" name="文本框 12"/>
            <p:cNvSpPr txBox="true"/>
            <p:nvPr/>
          </p:nvSpPr>
          <p:spPr>
            <a:xfrm>
              <a:off x="5892906" y="1162406"/>
              <a:ext cx="1174750" cy="6413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en-US" sz="3600" b="true">
                  <a:solidFill>
                    <a:srgbClr val="FFFFFF"/>
                  </a:solidFill>
                </a:rPr>
                <a:t>No.3</a:t>
              </a:r>
              <a:endParaRPr/>
            </a:p>
          </p:txBody>
        </p:sp>
      </p:grpSp>
      <p:grpSp>
        <p:nvGrpSpPr>
          <p:cNvPr id="62" name="图形 51"/>
          <p:cNvGrpSpPr/>
          <p:nvPr/>
        </p:nvGrpSpPr>
        <p:grpSpPr>
          <a:xfrm>
            <a:off x="8501505" y="1382710"/>
            <a:ext cx="622020" cy="622020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63" name="任意多边形: 形状 19"/>
            <p:cNvSpPr/>
            <p:nvPr/>
          </p:nvSpPr>
          <p:spPr>
            <a:xfrm>
              <a:off x="6224302" y="3436144"/>
              <a:ext cx="142875" cy="142875"/>
            </a:xfrm>
            <a:custGeom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4" name="任意多边形: 形状 20"/>
            <p:cNvSpPr/>
            <p:nvPr/>
          </p:nvSpPr>
          <p:spPr>
            <a:xfrm>
              <a:off x="5829110" y="3436144"/>
              <a:ext cx="142875" cy="142875"/>
            </a:xfrm>
            <a:custGeom>
              <a:rect l="l" t="t" r="r" b="b"/>
              <a:pathLst>
                <a:path w="142875" h="142875">
                  <a:moveTo>
                    <a:pt x="148209" y="74104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4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5" name="任意多边形: 形状 21"/>
            <p:cNvSpPr/>
            <p:nvPr/>
          </p:nvSpPr>
          <p:spPr>
            <a:xfrm>
              <a:off x="6178296" y="3604450"/>
              <a:ext cx="266700" cy="142875"/>
            </a:xfrm>
            <a:custGeom>
              <a:rect l="l" t="t" r="r" b="b"/>
              <a:pathLst>
                <a:path w="266700" h="142875">
                  <a:moveTo>
                    <a:pt x="253556" y="44101"/>
                  </a:moveTo>
                  <a:cubicBezTo>
                    <a:pt x="232176" y="27474"/>
                    <a:pt x="207446" y="15679"/>
                    <a:pt x="181070" y="9526"/>
                  </a:cubicBezTo>
                  <a:cubicBezTo>
                    <a:pt x="161246" y="3734"/>
                    <a:pt x="140756" y="532"/>
                    <a:pt x="120110" y="1"/>
                  </a:cubicBezTo>
                  <a:cubicBezTo>
                    <a:pt x="99448" y="-46"/>
                    <a:pt x="78906" y="3169"/>
                    <a:pt x="59246" y="9526"/>
                  </a:cubicBezTo>
                  <a:cubicBezTo>
                    <a:pt x="39570" y="14764"/>
                    <a:pt x="20765" y="22851"/>
                    <a:pt x="3429" y="33529"/>
                  </a:cubicBezTo>
                  <a:lnTo>
                    <a:pt x="0" y="37434"/>
                  </a:lnTo>
                  <a:cubicBezTo>
                    <a:pt x="27693" y="44909"/>
                    <a:pt x="53604" y="57865"/>
                    <a:pt x="76200" y="75534"/>
                  </a:cubicBezTo>
                  <a:cubicBezTo>
                    <a:pt x="93960" y="88582"/>
                    <a:pt x="104321" y="109409"/>
                    <a:pt x="104013" y="131446"/>
                  </a:cubicBezTo>
                  <a:lnTo>
                    <a:pt x="104013" y="148400"/>
                  </a:lnTo>
                  <a:lnTo>
                    <a:pt x="268319" y="148400"/>
                  </a:lnTo>
                  <a:lnTo>
                    <a:pt x="268319" y="73819"/>
                  </a:lnTo>
                  <a:cubicBezTo>
                    <a:pt x="268644" y="62075"/>
                    <a:pt x="263111" y="50937"/>
                    <a:pt x="253556" y="44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6" name="任意多边形: 形状 22"/>
            <p:cNvSpPr/>
            <p:nvPr/>
          </p:nvSpPr>
          <p:spPr>
            <a:xfrm>
              <a:off x="5754910" y="3604450"/>
              <a:ext cx="266700" cy="142875"/>
            </a:xfrm>
            <a:custGeom>
              <a:rect l="l" t="t" r="r" b="b"/>
              <a:pathLst>
                <a:path w="266700" h="142875">
                  <a:moveTo>
                    <a:pt x="164687" y="131446"/>
                  </a:moveTo>
                  <a:cubicBezTo>
                    <a:pt x="164702" y="109990"/>
                    <a:pt x="174570" y="89728"/>
                    <a:pt x="191453" y="76486"/>
                  </a:cubicBezTo>
                  <a:lnTo>
                    <a:pt x="192500" y="75534"/>
                  </a:lnTo>
                  <a:lnTo>
                    <a:pt x="193739" y="74677"/>
                  </a:lnTo>
                  <a:cubicBezTo>
                    <a:pt x="216602" y="58406"/>
                    <a:pt x="241905" y="45867"/>
                    <a:pt x="268700" y="37529"/>
                  </a:cubicBezTo>
                  <a:cubicBezTo>
                    <a:pt x="266795" y="35529"/>
                    <a:pt x="264986" y="33433"/>
                    <a:pt x="263271" y="31338"/>
                  </a:cubicBezTo>
                  <a:cubicBezTo>
                    <a:pt x="246372" y="21520"/>
                    <a:pt x="228152" y="14175"/>
                    <a:pt x="209169" y="9526"/>
                  </a:cubicBezTo>
                  <a:cubicBezTo>
                    <a:pt x="189376" y="3742"/>
                    <a:pt x="168918" y="541"/>
                    <a:pt x="148304" y="1"/>
                  </a:cubicBezTo>
                  <a:cubicBezTo>
                    <a:pt x="127609" y="-53"/>
                    <a:pt x="107036" y="3162"/>
                    <a:pt x="87344" y="9526"/>
                  </a:cubicBezTo>
                  <a:cubicBezTo>
                    <a:pt x="61338" y="16700"/>
                    <a:pt x="36801" y="28404"/>
                    <a:pt x="14859" y="44101"/>
                  </a:cubicBezTo>
                  <a:cubicBezTo>
                    <a:pt x="5620" y="51212"/>
                    <a:pt x="146" y="62162"/>
                    <a:pt x="0" y="73819"/>
                  </a:cubicBezTo>
                  <a:lnTo>
                    <a:pt x="0" y="148400"/>
                  </a:lnTo>
                  <a:lnTo>
                    <a:pt x="164687" y="1484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7" name="任意多边形: 形状 23"/>
            <p:cNvSpPr/>
            <p:nvPr/>
          </p:nvSpPr>
          <p:spPr>
            <a:xfrm>
              <a:off x="5952553" y="3662170"/>
              <a:ext cx="295275" cy="142875"/>
            </a:xfrm>
            <a:custGeom>
              <a:rect l="l" t="t" r="r" b="b"/>
              <a:pathLst>
                <a:path w="295275" h="142875">
                  <a:moveTo>
                    <a:pt x="0" y="147830"/>
                  </a:moveTo>
                  <a:lnTo>
                    <a:pt x="0" y="73725"/>
                  </a:lnTo>
                  <a:cubicBezTo>
                    <a:pt x="45" y="62070"/>
                    <a:pt x="5544" y="51107"/>
                    <a:pt x="14859" y="44103"/>
                  </a:cubicBezTo>
                  <a:cubicBezTo>
                    <a:pt x="36757" y="28332"/>
                    <a:pt x="61308" y="16621"/>
                    <a:pt x="87344" y="9527"/>
                  </a:cubicBezTo>
                  <a:cubicBezTo>
                    <a:pt x="106995" y="3128"/>
                    <a:pt x="127543" y="-88"/>
                    <a:pt x="148209" y="2"/>
                  </a:cubicBezTo>
                  <a:cubicBezTo>
                    <a:pt x="168859" y="487"/>
                    <a:pt x="189355" y="3690"/>
                    <a:pt x="209169" y="9527"/>
                  </a:cubicBezTo>
                  <a:cubicBezTo>
                    <a:pt x="235573" y="15599"/>
                    <a:pt x="260319" y="27402"/>
                    <a:pt x="281654" y="44103"/>
                  </a:cubicBezTo>
                  <a:cubicBezTo>
                    <a:pt x="291244" y="50876"/>
                    <a:pt x="296819" y="61990"/>
                    <a:pt x="296513" y="73725"/>
                  </a:cubicBezTo>
                  <a:lnTo>
                    <a:pt x="296513" y="1478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8" name="任意多边形: 形状 24"/>
            <p:cNvSpPr/>
            <p:nvPr/>
          </p:nvSpPr>
          <p:spPr>
            <a:xfrm>
              <a:off x="6026658" y="3493770"/>
              <a:ext cx="142875" cy="142875"/>
            </a:xfrm>
            <a:custGeom>
              <a:rect l="l" t="t" r="r" b="b"/>
              <a:pathLst>
                <a:path w="142875" h="142875">
                  <a:moveTo>
                    <a:pt x="148209" y="74105"/>
                  </a:moveTo>
                  <a:cubicBezTo>
                    <a:pt x="148209" y="115031"/>
                    <a:pt x="115031" y="148209"/>
                    <a:pt x="74105" y="148209"/>
                  </a:cubicBezTo>
                  <a:cubicBezTo>
                    <a:pt x="33178" y="148209"/>
                    <a:pt x="0" y="115031"/>
                    <a:pt x="0" y="74105"/>
                  </a:cubicBezTo>
                  <a:cubicBezTo>
                    <a:pt x="0" y="33178"/>
                    <a:pt x="33178" y="0"/>
                    <a:pt x="74105" y="0"/>
                  </a:cubicBezTo>
                  <a:cubicBezTo>
                    <a:pt x="115031" y="0"/>
                    <a:pt x="148209" y="33178"/>
                    <a:pt x="148209" y="7410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  <p:sp>
          <p:nvSpPr>
            <p:cNvPr id="69" name="任意多边形: 形状 25"/>
            <p:cNvSpPr/>
            <p:nvPr/>
          </p:nvSpPr>
          <p:spPr>
            <a:xfrm>
              <a:off x="5755481" y="3048000"/>
              <a:ext cx="685800" cy="342900"/>
            </a:xfrm>
            <a:custGeom>
              <a:rect l="l" t="t" r="r" b="b"/>
              <a:pathLst>
                <a:path w="685800" h="342900">
                  <a:moveTo>
                    <a:pt x="654844" y="0"/>
                  </a:moveTo>
                  <a:lnTo>
                    <a:pt x="38100" y="0"/>
                  </a:lnTo>
                  <a:cubicBezTo>
                    <a:pt x="17058" y="0"/>
                    <a:pt x="0" y="17058"/>
                    <a:pt x="0" y="38100"/>
                  </a:cubicBezTo>
                  <a:lnTo>
                    <a:pt x="0" y="247650"/>
                  </a:lnTo>
                  <a:cubicBezTo>
                    <a:pt x="0" y="268692"/>
                    <a:pt x="17058" y="285750"/>
                    <a:pt x="38100" y="285750"/>
                  </a:cubicBezTo>
                  <a:lnTo>
                    <a:pt x="178594" y="285750"/>
                  </a:lnTo>
                  <a:lnTo>
                    <a:pt x="178594" y="342900"/>
                  </a:lnTo>
                  <a:lnTo>
                    <a:pt x="238601" y="285750"/>
                  </a:lnTo>
                  <a:lnTo>
                    <a:pt x="303371" y="285750"/>
                  </a:lnTo>
                  <a:lnTo>
                    <a:pt x="340519" y="342900"/>
                  </a:lnTo>
                  <a:lnTo>
                    <a:pt x="374809" y="285750"/>
                  </a:lnTo>
                  <a:lnTo>
                    <a:pt x="442436" y="285750"/>
                  </a:lnTo>
                  <a:lnTo>
                    <a:pt x="502444" y="342900"/>
                  </a:lnTo>
                  <a:lnTo>
                    <a:pt x="502444" y="285750"/>
                  </a:lnTo>
                  <a:lnTo>
                    <a:pt x="654844" y="285750"/>
                  </a:lnTo>
                  <a:cubicBezTo>
                    <a:pt x="675885" y="285750"/>
                    <a:pt x="692944" y="268692"/>
                    <a:pt x="692944" y="247650"/>
                  </a:cubicBezTo>
                  <a:lnTo>
                    <a:pt x="692944" y="38100"/>
                  </a:lnTo>
                  <a:cubicBezTo>
                    <a:pt x="692944" y="17058"/>
                    <a:pt x="675885" y="0"/>
                    <a:pt x="654844" y="0"/>
                  </a:cubicBezTo>
                  <a:close/>
                  <a:moveTo>
                    <a:pt x="95250" y="85725"/>
                  </a:moveTo>
                  <a:lnTo>
                    <a:pt x="540544" y="85725"/>
                  </a:lnTo>
                  <a:lnTo>
                    <a:pt x="540544" y="104775"/>
                  </a:lnTo>
                  <a:lnTo>
                    <a:pt x="95250" y="104775"/>
                  </a:lnTo>
                  <a:close/>
                  <a:moveTo>
                    <a:pt x="445294" y="200025"/>
                  </a:moveTo>
                  <a:lnTo>
                    <a:pt x="95250" y="200025"/>
                  </a:lnTo>
                  <a:lnTo>
                    <a:pt x="95250" y="180975"/>
                  </a:lnTo>
                  <a:lnTo>
                    <a:pt x="445294" y="180975"/>
                  </a:lnTo>
                  <a:close/>
                  <a:moveTo>
                    <a:pt x="597694" y="152400"/>
                  </a:moveTo>
                  <a:lnTo>
                    <a:pt x="95250" y="152400"/>
                  </a:lnTo>
                  <a:lnTo>
                    <a:pt x="95250" y="133350"/>
                  </a:lnTo>
                  <a:lnTo>
                    <a:pt x="597694" y="1333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/>
              <a:endParaRPr lang="zh-CN" altLang="zh-CN">
                <a:solidFill>
                  <a:schemeClr val="bg1"/>
                </a:solidFill>
              </a:endParaRPr>
            </a:p>
          </p:txBody>
        </p:sp>
      </p:grpSp>
      <p:sp>
        <p:nvSpPr>
          <p:cNvPr id="70" name="文本框 46"/>
          <p:cNvSpPr txBox="true"/>
          <p:nvPr/>
        </p:nvSpPr>
        <p:spPr>
          <a:xfrm>
            <a:off x="8489320" y="2066079"/>
            <a:ext cx="2825750" cy="5715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algn="thaiDist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3200" b="tru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Our members</a:t>
            </a:r>
            <a:endParaRPr/>
          </a:p>
        </p:txBody>
      </p:sp>
      <p:sp>
        <p:nvSpPr>
          <p:cNvPr id="71" name="矩形 49"/>
          <p:cNvSpPr/>
          <p:nvPr/>
        </p:nvSpPr>
        <p:spPr>
          <a:xfrm rot="0" flipH="false" flipV="false">
            <a:off x="8489320" y="4711157"/>
            <a:ext cx="2730500" cy="1365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algn="thaiDist" defTabSz="914400">
              <a:lnSpc>
                <a:spcPct val="12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14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The members have extensive industry experience, as well as professionalism, which is a great guarantee for our program.</a:t>
            </a:r>
            <a:endParaRPr/>
          </a:p>
        </p:txBody>
      </p:sp>
      <p:sp>
        <p:nvSpPr>
          <p:cNvPr id="72" name="矩形 50"/>
          <p:cNvSpPr/>
          <p:nvPr/>
        </p:nvSpPr>
        <p:spPr>
          <a:xfrm>
            <a:off x="8489320" y="3257696"/>
            <a:ext cx="2730500" cy="1365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algn="thaiDist" defTabSz="914400">
              <a:lnSpc>
                <a:spcPct val="12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14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Composed of outstanding students, former employees of major Internet companies, and experienced blockchain engineers.</a:t>
            </a:r>
            <a:endParaRPr/>
          </a:p>
        </p:txBody>
      </p:sp>
      <p:cxnSp>
        <p:nvCxnSpPr>
          <p:cNvPr id="73" name="直接连接符 53"/>
          <p:cNvCxnSpPr/>
          <p:nvPr/>
        </p:nvCxnSpPr>
        <p:spPr>
          <a:xfrm>
            <a:off x="8595074" y="2683874"/>
            <a:ext cx="1178846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prstDash val="solid"/>
            <a:miter/>
          </a:ln>
        </p:spPr>
      </p:cxnSp>
      <p:sp>
        <p:nvSpPr>
          <p:cNvPr id="74" name="文本框 1"/>
          <p:cNvSpPr txBox="true"/>
          <p:nvPr/>
        </p:nvSpPr>
        <p:spPr>
          <a:xfrm>
            <a:off x="541020" y="731520"/>
            <a:ext cx="3073400" cy="450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ctr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2400" b="tru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Project 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图片 7"/>
          <p:cNvPicPr>
            <a:picLocks noChangeAspect="true"/>
          </p:cNvPicPr>
          <p:nvPr/>
        </p:nvPicPr>
        <p:blipFill rotWithShape="true">
          <a:blip r:embed="rId1"/>
          <a:srcRect t="5209" b="5209"/>
          <a:stretch/>
        </p:blipFill>
        <p:spPr>
          <a:xfrm rot="0" flipH="false" flipV="false">
            <a:off x="3839150" y="2115902"/>
            <a:ext cx="8519771" cy="5068900"/>
          </a:xfrm>
          <a:prstGeom prst="rect">
            <a:avLst/>
          </a:prstGeom>
        </p:spPr>
      </p:pic>
      <p:sp>
        <p:nvSpPr>
          <p:cNvPr id="77" name="文本框 4"/>
          <p:cNvSpPr txBox="true"/>
          <p:nvPr/>
        </p:nvSpPr>
        <p:spPr>
          <a:xfrm>
            <a:off x="782320" y="731520"/>
            <a:ext cx="8324850" cy="6985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algn="thaiDist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4000" b="tru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I</a:t>
            </a:r>
            <a:r>
              <a:rPr lang="en-US" sz="4000" b="tru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nt</a:t>
            </a:r>
            <a:r>
              <a:rPr lang="en-US" sz="4000" b="tru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roduction to the Web5 platform</a:t>
            </a:r>
            <a:endParaRPr/>
          </a:p>
        </p:txBody>
      </p:sp>
      <p:sp>
        <p:nvSpPr>
          <p:cNvPr id="78" name="文本框 5"/>
          <p:cNvSpPr txBox="true"/>
          <p:nvPr/>
        </p:nvSpPr>
        <p:spPr>
          <a:xfrm rot="0" flipH="false" flipV="false">
            <a:off x="782320" y="1385964"/>
            <a:ext cx="6152242" cy="1917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thaiDist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20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Goal: </a:t>
            </a:r>
            <a:endParaRPr/>
          </a:p>
          <a:p>
            <a:pPr marL="0" lvl="0" algn="thaiDist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20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Web2 + Web3 perfect combination of platforms, </a:t>
            </a:r>
            <a:endParaRPr/>
          </a:p>
          <a:p>
            <a:pPr marL="0" lvl="0" algn="thaiDist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20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guide newcomers into the Web3 world, training excellent Web3 developers,</a:t>
            </a:r>
            <a:endParaRPr/>
          </a:p>
          <a:p>
            <a:pPr marL="0" lvl="0" algn="thaiDist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20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to solve the project side of the problem, </a:t>
            </a:r>
            <a:endParaRPr/>
          </a:p>
          <a:p>
            <a:pPr marL="0" lvl="0" algn="thaiDist" defTabSz="914400">
              <a:lnSpc>
                <a:spcPct val="100000"/>
              </a:lnSpc>
              <a:defRPr sz="1800">
                <a:solidFill>
                  <a:srgbClr val="000000">
                    <a:alpha val="100000"/>
                  </a:srgbClr>
                </a:solidFill>
                <a:latin typeface="Arial"/>
                <a:ea typeface="微软雅黑"/>
              </a:defRPr>
            </a:pPr>
            <a:r>
              <a:rPr lang="en-US" sz="2000" b="false" i="false" strike="noStrike">
                <a:solidFill>
                  <a:srgbClr val="FFFFFF">
                    <a:alpha val="100000"/>
                  </a:srgbClr>
                </a:solidFill>
                <a:latin typeface="Arial"/>
                <a:ea typeface="微软雅黑"/>
              </a:rPr>
              <a:t>the future has more plans!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 1"/>
          <p:cNvSpPr txBox="true"/>
          <p:nvPr/>
        </p:nvSpPr>
        <p:spPr>
          <a:xfrm rot="0" flipH="false" flipV="false">
            <a:off x="782320" y="731520"/>
            <a:ext cx="2380342" cy="571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true">
                <a:solidFill>
                  <a:srgbClr val="FFFFFF">
                    <a:alpha val="100000"/>
                  </a:srgbClr>
                </a:solidFill>
              </a:rPr>
              <a:t>Roadmap</a:t>
            </a:r>
            <a:endParaRPr/>
          </a:p>
        </p:txBody>
      </p:sp>
      <p:sp>
        <p:nvSpPr>
          <p:cNvPr id="81" name="矩形 3"/>
          <p:cNvSpPr/>
          <p:nvPr/>
        </p:nvSpPr>
        <p:spPr>
          <a:xfrm>
            <a:off x="874712" y="2326641"/>
            <a:ext cx="2442169" cy="2976879"/>
          </a:xfrm>
          <a:prstGeom prst="rect">
            <a:avLst/>
          </a:prstGeom>
          <a:solidFill>
            <a:srgbClr val="284B84"/>
          </a:solidFill>
          <a:ln>
            <a:noFill/>
          </a:ln>
        </p:spPr>
        <p:txBody>
          <a:bodyPr anchor="ctr"/>
          <a:lstStyle/>
          <a:p>
            <a:pPr lvl="0"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Build a basic platform, improve specialized courses,</a:t>
            </a:r>
            <a:endParaRPr/>
          </a:p>
          <a:p>
            <a:pPr lvl="0"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 and absorb quality lecturers</a:t>
            </a:r>
            <a:endParaRPr/>
          </a:p>
        </p:txBody>
      </p:sp>
      <p:sp>
        <p:nvSpPr>
          <p:cNvPr id="82" name="矩形 4"/>
          <p:cNvSpPr/>
          <p:nvPr/>
        </p:nvSpPr>
        <p:spPr>
          <a:xfrm>
            <a:off x="3485357" y="1656081"/>
            <a:ext cx="2442169" cy="2976879"/>
          </a:xfrm>
          <a:prstGeom prst="rect">
            <a:avLst/>
          </a:prstGeom>
          <a:solidFill>
            <a:srgbClr val="15A0FF"/>
          </a:solidFill>
          <a:ln>
            <a:noFill/>
          </a:ln>
        </p:spPr>
        <p:txBody>
          <a:bodyPr anchor="ctr"/>
          <a:lstStyle/>
          <a:p>
            <a:pPr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Exporting courses externally, </a:t>
            </a:r>
            <a:endParaRPr/>
          </a:p>
          <a:p>
            <a:pPr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negotiating sponsorships, </a:t>
            </a:r>
            <a:endParaRPr/>
          </a:p>
          <a:p>
            <a:pPr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working with great platforms</a:t>
            </a:r>
            <a:endParaRPr/>
          </a:p>
        </p:txBody>
      </p:sp>
      <p:sp>
        <p:nvSpPr>
          <p:cNvPr id="83" name="矩形 5"/>
          <p:cNvSpPr/>
          <p:nvPr/>
        </p:nvSpPr>
        <p:spPr>
          <a:xfrm>
            <a:off x="6152159" y="2326641"/>
            <a:ext cx="2442169" cy="2976879"/>
          </a:xfrm>
          <a:prstGeom prst="rect">
            <a:avLst/>
          </a:prstGeom>
          <a:solidFill>
            <a:srgbClr val="284B84"/>
          </a:solidFill>
          <a:ln>
            <a:noFill/>
          </a:ln>
        </p:spPr>
        <p:txBody>
          <a:bodyPr anchor="ctr"/>
          <a:lstStyle/>
          <a:p>
            <a:pPr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Building multimedia platforms,</a:t>
            </a:r>
            <a:endParaRPr/>
          </a:p>
          <a:p>
            <a:pPr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organizing educational events, incubating projects </a:t>
            </a:r>
            <a:endParaRPr/>
          </a:p>
        </p:txBody>
      </p:sp>
      <p:sp>
        <p:nvSpPr>
          <p:cNvPr id="84" name="矩形 6"/>
          <p:cNvSpPr/>
          <p:nvPr/>
        </p:nvSpPr>
        <p:spPr>
          <a:xfrm>
            <a:off x="8808999" y="1656081"/>
            <a:ext cx="2442169" cy="2976879"/>
          </a:xfrm>
          <a:prstGeom prst="rect">
            <a:avLst/>
          </a:prstGeom>
          <a:solidFill>
            <a:srgbClr val="15A0FF"/>
          </a:solidFill>
          <a:ln>
            <a:noFill/>
          </a:ln>
        </p:spPr>
        <p:txBody>
          <a:bodyPr anchor="ctr"/>
          <a:lstStyle/>
          <a:p>
            <a:pPr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Developing AI tools, developing intent tools, </a:t>
            </a:r>
            <a:endParaRPr/>
          </a:p>
          <a:p>
            <a:pPr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and extending security. </a:t>
            </a:r>
            <a:endParaRPr/>
          </a:p>
          <a:p>
            <a:pPr algn="ctr"/>
            <a:r>
              <a:rPr lang="en-US">
                <a:solidFill>
                  <a:srgbClr val="FFFFFF">
                    <a:alpha val="100000"/>
                  </a:srgbClr>
                </a:solidFill>
              </a:rPr>
              <a:t>Giving back to the industry</a:t>
            </a:r>
            <a:endParaRPr/>
          </a:p>
          <a:p>
            <a:pPr lvl="0" algn="ctr"/>
            <a:endParaRPr lang="en-US">
              <a:solidFill>
                <a:srgbClr val="FFFFFF">
                  <a:alpha val="100000"/>
                </a:srgbClr>
              </a:solidFill>
            </a:endParaRPr>
          </a:p>
        </p:txBody>
      </p:sp>
      <p:sp>
        <p:nvSpPr>
          <p:cNvPr id="85" name="文本框 7"/>
          <p:cNvSpPr txBox="true"/>
          <p:nvPr/>
        </p:nvSpPr>
        <p:spPr>
          <a:xfrm rot="0" flipH="false" flipV="false">
            <a:off x="1359196" y="5822746"/>
            <a:ext cx="147955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set in motion</a:t>
            </a:r>
            <a:endParaRPr/>
          </a:p>
        </p:txBody>
      </p:sp>
      <p:sp>
        <p:nvSpPr>
          <p:cNvPr id="86" name="文本框 8"/>
          <p:cNvSpPr txBox="true"/>
          <p:nvPr/>
        </p:nvSpPr>
        <p:spPr>
          <a:xfrm rot="0" flipH="false" flipV="false">
            <a:off x="1616371" y="5442952"/>
            <a:ext cx="95885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Phase I</a:t>
            </a:r>
            <a:endParaRPr/>
          </a:p>
        </p:txBody>
      </p:sp>
      <p:sp>
        <p:nvSpPr>
          <p:cNvPr id="87" name="文本框 12"/>
          <p:cNvSpPr txBox="true"/>
          <p:nvPr/>
        </p:nvSpPr>
        <p:spPr>
          <a:xfrm>
            <a:off x="4195266" y="4756613"/>
            <a:ext cx="102235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Phase II</a:t>
            </a:r>
            <a:endParaRPr/>
          </a:p>
        </p:txBody>
      </p:sp>
      <p:sp>
        <p:nvSpPr>
          <p:cNvPr id="88" name="文本框 13"/>
          <p:cNvSpPr txBox="true"/>
          <p:nvPr/>
        </p:nvSpPr>
        <p:spPr>
          <a:xfrm>
            <a:off x="6855718" y="5822746"/>
            <a:ext cx="103505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escalate</a:t>
            </a:r>
            <a:endParaRPr/>
          </a:p>
        </p:txBody>
      </p:sp>
      <p:sp>
        <p:nvSpPr>
          <p:cNvPr id="89" name="文本框 14"/>
          <p:cNvSpPr txBox="true"/>
          <p:nvPr/>
        </p:nvSpPr>
        <p:spPr>
          <a:xfrm>
            <a:off x="6830318" y="5442952"/>
            <a:ext cx="108585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Phase III</a:t>
            </a:r>
            <a:endParaRPr/>
          </a:p>
        </p:txBody>
      </p:sp>
      <p:sp>
        <p:nvSpPr>
          <p:cNvPr id="90" name="文本框 15"/>
          <p:cNvSpPr txBox="true"/>
          <p:nvPr/>
        </p:nvSpPr>
        <p:spPr>
          <a:xfrm rot="0" flipH="false" flipV="false">
            <a:off x="9607808" y="5136407"/>
            <a:ext cx="844550" cy="361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evolve</a:t>
            </a:r>
            <a:endParaRPr/>
          </a:p>
        </p:txBody>
      </p:sp>
      <p:sp>
        <p:nvSpPr>
          <p:cNvPr id="91" name="文本框 16"/>
          <p:cNvSpPr txBox="true"/>
          <p:nvPr/>
        </p:nvSpPr>
        <p:spPr>
          <a:xfrm>
            <a:off x="9474458" y="4756613"/>
            <a:ext cx="111125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Phase IV</a:t>
            </a:r>
            <a:endParaRPr/>
          </a:p>
        </p:txBody>
      </p:sp>
      <p:sp>
        <p:nvSpPr>
          <p:cNvPr id="92" name="文本框 7"/>
          <p:cNvSpPr txBox="true"/>
          <p:nvPr/>
        </p:nvSpPr>
        <p:spPr>
          <a:xfrm rot="0" flipH="false" flipV="false">
            <a:off x="4074617" y="5154295"/>
            <a:ext cx="126365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refinement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文本框 1"/>
          <p:cNvSpPr txBox="true"/>
          <p:nvPr/>
        </p:nvSpPr>
        <p:spPr>
          <a:xfrm rot="0" flipH="false" flipV="false">
            <a:off x="415762" y="758402"/>
            <a:ext cx="3303088" cy="514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/>
            <a:r>
              <a:rPr lang="en-US" sz="2800" b="true">
                <a:solidFill>
                  <a:srgbClr val="FFFFFF">
                    <a:alpha val="100000"/>
                  </a:srgbClr>
                </a:solidFill>
              </a:rPr>
              <a:t>Project Showcase</a:t>
            </a:r>
            <a:endParaRPr/>
          </a:p>
        </p:txBody>
      </p:sp>
      <p:sp>
        <p:nvSpPr>
          <p:cNvPr id="95" name="任意多边形: 形状 3"/>
          <p:cNvSpPr/>
          <p:nvPr/>
        </p:nvSpPr>
        <p:spPr>
          <a:xfrm>
            <a:off x="-34724" y="2511706"/>
            <a:ext cx="3715473" cy="2002421"/>
          </a:xfrm>
          <a:custGeom>
            <a:rect l="l" t="t" r="r" b="b"/>
            <a:pathLst>
              <a:path w="3715473" h="2002421">
                <a:moveTo>
                  <a:pt x="0" y="914400"/>
                </a:moveTo>
                <a:lnTo>
                  <a:pt x="1643605" y="914400"/>
                </a:lnTo>
                <a:lnTo>
                  <a:pt x="1747777" y="544010"/>
                </a:lnTo>
                <a:lnTo>
                  <a:pt x="1944547" y="1608881"/>
                </a:lnTo>
                <a:lnTo>
                  <a:pt x="2095018" y="960699"/>
                </a:lnTo>
                <a:lnTo>
                  <a:pt x="2257063" y="1365813"/>
                </a:lnTo>
                <a:lnTo>
                  <a:pt x="2546430" y="0"/>
                </a:lnTo>
                <a:lnTo>
                  <a:pt x="2824223" y="2002421"/>
                </a:lnTo>
                <a:lnTo>
                  <a:pt x="3078866" y="914400"/>
                </a:lnTo>
                <a:lnTo>
                  <a:pt x="3715473" y="914400"/>
                </a:lnTo>
              </a:path>
            </a:pathLst>
          </a:custGeom>
          <a:noFill/>
          <a:ln w="12700">
            <a:solidFill>
              <a:srgbClr val="15A0FF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sp>
        <p:nvSpPr>
          <p:cNvPr id="96" name="任意多边形: 形状 4"/>
          <p:cNvSpPr/>
          <p:nvPr/>
        </p:nvSpPr>
        <p:spPr>
          <a:xfrm flipH="true">
            <a:off x="8476527" y="2511706"/>
            <a:ext cx="3715473" cy="2002421"/>
          </a:xfrm>
          <a:custGeom>
            <a:rect l="l" t="t" r="r" b="b"/>
            <a:pathLst>
              <a:path w="3715473" h="2002421">
                <a:moveTo>
                  <a:pt x="0" y="914400"/>
                </a:moveTo>
                <a:lnTo>
                  <a:pt x="1643605" y="914400"/>
                </a:lnTo>
                <a:lnTo>
                  <a:pt x="1747777" y="544010"/>
                </a:lnTo>
                <a:lnTo>
                  <a:pt x="1944547" y="1608881"/>
                </a:lnTo>
                <a:lnTo>
                  <a:pt x="2095018" y="960699"/>
                </a:lnTo>
                <a:lnTo>
                  <a:pt x="2257063" y="1365813"/>
                </a:lnTo>
                <a:lnTo>
                  <a:pt x="2546430" y="0"/>
                </a:lnTo>
                <a:lnTo>
                  <a:pt x="2824223" y="2002421"/>
                </a:lnTo>
                <a:lnTo>
                  <a:pt x="3078866" y="914400"/>
                </a:lnTo>
                <a:lnTo>
                  <a:pt x="3715473" y="914400"/>
                </a:lnTo>
              </a:path>
            </a:pathLst>
          </a:custGeom>
          <a:noFill/>
          <a:ln w="12700">
            <a:solidFill>
              <a:srgbClr val="15A0FF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altLang="zh-CN">
              <a:solidFill>
                <a:schemeClr val="lt1"/>
              </a:solidFill>
            </a:endParaRPr>
          </a:p>
        </p:txBody>
      </p:sp>
      <p:pic>
        <p:nvPicPr>
          <p:cNvPr id="97" name=""/>
          <p:cNvPicPr>
            <a:picLocks noChangeAspect="true"/>
          </p:cNvPicPr>
          <p:nvPr/>
        </p:nvPicPr>
        <p:blipFill>
          <a:blip r:embed="rId1"/>
          <a:stretch/>
        </p:blipFill>
        <p:spPr>
          <a:xfrm rot="0" flipH="false" flipV="false">
            <a:off x="50800" y="2161966"/>
            <a:ext cx="3587895" cy="2638697"/>
          </a:xfrm>
          <a:prstGeom prst="rect">
            <a:avLst/>
          </a:prstGeom>
        </p:spPr>
      </p:pic>
      <p:pic>
        <p:nvPicPr>
          <p:cNvPr id="98" name=""/>
          <p:cNvPicPr>
            <a:picLocks noChangeAspect="true"/>
          </p:cNvPicPr>
          <p:nvPr/>
        </p:nvPicPr>
        <p:blipFill>
          <a:blip r:embed="rId2"/>
          <a:stretch/>
        </p:blipFill>
        <p:spPr>
          <a:xfrm rot="0" flipH="false" flipV="false">
            <a:off x="3638695" y="843344"/>
            <a:ext cx="4524700" cy="2403747"/>
          </a:xfrm>
          <a:prstGeom prst="rect">
            <a:avLst/>
          </a:prstGeom>
        </p:spPr>
      </p:pic>
      <p:pic>
        <p:nvPicPr>
          <p:cNvPr id="99" name=""/>
          <p:cNvPicPr>
            <a:picLocks noChangeAspect="true"/>
          </p:cNvPicPr>
          <p:nvPr/>
        </p:nvPicPr>
        <p:blipFill>
          <a:blip r:embed="rId3"/>
          <a:stretch/>
        </p:blipFill>
        <p:spPr>
          <a:xfrm rot="0" flipH="false" flipV="false">
            <a:off x="3680749" y="3481315"/>
            <a:ext cx="3707493" cy="2656114"/>
          </a:xfrm>
          <a:prstGeom prst="rect">
            <a:avLst/>
          </a:prstGeom>
        </p:spPr>
      </p:pic>
      <p:pic>
        <p:nvPicPr>
          <p:cNvPr id="100" name=""/>
          <p:cNvPicPr>
            <a:picLocks noChangeAspect="true"/>
          </p:cNvPicPr>
          <p:nvPr/>
        </p:nvPicPr>
        <p:blipFill>
          <a:blip r:embed="rId4"/>
          <a:stretch/>
        </p:blipFill>
        <p:spPr>
          <a:xfrm rot="0" flipH="false" flipV="false">
            <a:off x="7633154" y="3481315"/>
            <a:ext cx="3630930" cy="2743200"/>
          </a:xfrm>
          <a:prstGeom prst="rect">
            <a:avLst/>
          </a:prstGeom>
        </p:spPr>
      </p:pic>
      <p:pic>
        <p:nvPicPr>
          <p:cNvPr id="101" name=""/>
          <p:cNvPicPr>
            <a:picLocks noChangeAspect="true"/>
          </p:cNvPicPr>
          <p:nvPr/>
        </p:nvPicPr>
        <p:blipFill>
          <a:blip r:embed="rId5"/>
          <a:stretch/>
        </p:blipFill>
        <p:spPr>
          <a:xfrm rot="0" flipH="false" flipV="false">
            <a:off x="8268987" y="620486"/>
            <a:ext cx="3542830" cy="272578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c="http://schemas.openxmlformats.org/drawingml/2006/chart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/>
          </a:bodyPr>
          <a:lstStyle/>
          <a:p>
            <a:pPr>
              <a:buNone/>
            </a:pPr>
            <a:r>
              <a:rPr lang="en-US">
                <a:solidFill>
                  <a:srgbClr val="FFFFFF">
                    <a:alpha val="100000"/>
                  </a:srgbClr>
                </a:solidFill>
              </a:rPr>
              <a:t>Data after one week online</a:t>
            </a:r>
            <a:endParaRPr lang="zh-CN">
              <a:solidFill>
                <a:srgbClr val="F3F5F7">
                  <a:alpha val="100000"/>
                </a:srgbClr>
              </a:solidFill>
            </a:endParaRPr>
          </a:p>
        </p:txBody>
      </p:sp>
      <p:graphicFrame>
        <p:nvGraphicFramePr>
          <p:cNvPr id="104" name="104"/>
          <p:cNvGraphicFramePr/>
          <p:nvPr/>
        </p:nvGraphicFramePr>
        <p:xfrm rot="0" flipH="false" flipV="false">
          <a:off x="1108891" y="1825625"/>
          <a:ext cx="9321800" cy="4311650"/>
        </p:xfrm>
        <a:graphic>
          <a:graphicData uri="http://schemas.openxmlformats.org/drawingml/2006/chart">
            <c:chart r:id="rId0"/>
          </a:graphicData>
        </a:graphic>
      </p:graphicFrame>
      <p:sp>
        <p:nvSpPr>
          <p:cNvPr id="105" name=""/>
          <p:cNvSpPr txBox="true"/>
          <p:nvPr/>
        </p:nvSpPr>
        <p:spPr>
          <a:xfrm rot="0" flipH="false" flipV="false">
            <a:off x="4389120" y="1960088"/>
            <a:ext cx="6096000" cy="514350"/>
          </a:xfrm>
        </p:spPr>
        <p:txBody>
          <a:bodyPr>
            <a:spAutoFit/>
          </a:bodyPr>
          <a:p>
            <a:pPr/>
            <a:r>
              <a:rPr lang="en-US" sz="2800">
                <a:solidFill>
                  <a:srgbClr val="FFFFFF">
                    <a:alpha val="100000"/>
                  </a:srgbClr>
                </a:solidFill>
              </a:rPr>
              <a:t>Post-launch visits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标题 1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/>
          </a:bodyPr>
          <a:lstStyle/>
          <a:p>
            <a:pPr>
              <a:buNone/>
            </a:pPr>
            <a:r>
              <a:rPr lang="en-US">
                <a:solidFill>
                  <a:srgbClr val="FFFFFF">
                    <a:alpha val="100000"/>
                  </a:srgbClr>
                </a:solidFill>
              </a:rPr>
              <a:t>Obtaining cooperation</a:t>
            </a:r>
            <a:endParaRPr/>
          </a:p>
        </p:txBody>
      </p:sp>
      <p:pic>
        <p:nvPicPr>
          <p:cNvPr id="108" name="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 rot="0" flipH="false" flipV="false">
            <a:off x="5232535" y="3732355"/>
            <a:ext cx="6455198" cy="1021341"/>
          </a:xfrm>
          <a:prstGeom prst="rect"/>
        </p:spPr>
      </p:pic>
      <p:sp>
        <p:nvSpPr>
          <p:cNvPr id="109" name=""/>
          <p:cNvSpPr txBox="true"/>
          <p:nvPr/>
        </p:nvSpPr>
        <p:spPr>
          <a:xfrm rot="0" flipH="false" flipV="false">
            <a:off x="944880" y="1887839"/>
            <a:ext cx="6680200" cy="1365250"/>
          </a:xfrm>
          <a:prstGeom prst="rect">
            <a:avLst/>
          </a:prstGeom>
          <a:ln w="12700">
            <a:prstDash val="solid"/>
            <a:miter lim="800000"/>
          </a:ln>
        </p:spPr>
        <p:txBody>
          <a:bodyPr>
            <a:spAutoFit/>
          </a:bodyPr>
          <a:p>
            <a:pPr/>
            <a:r>
              <a:rPr lang="en-US" sz="2800">
                <a:solidFill>
                  <a:srgbClr val="FFFFFF">
                    <a:alpha val="100000"/>
                  </a:srgbClr>
                </a:solidFill>
              </a:rPr>
              <a:t>Already cooperated with Chainbase and look forward to more cooperation in the future!</a:t>
            </a:r>
            <a:endParaRPr/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>
  <p:cSld>
    <p:spTree>
      <p:nvGrpSpPr>
        <p:cNvPr id="1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文本框 1"/>
          <p:cNvSpPr txBox="true"/>
          <p:nvPr/>
        </p:nvSpPr>
        <p:spPr>
          <a:xfrm>
            <a:off x="782320" y="731520"/>
            <a:ext cx="3321050" cy="5715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 sz="3200" b="true">
                <a:solidFill>
                  <a:srgbClr val="FFFFFF">
                    <a:alpha val="100000"/>
                  </a:srgbClr>
                </a:solidFill>
              </a:rPr>
              <a:t>Our Advantages</a:t>
            </a:r>
            <a:endParaRPr/>
          </a:p>
        </p:txBody>
      </p:sp>
      <p:grpSp>
        <p:nvGrpSpPr>
          <p:cNvPr id="112" name="组合 83"/>
          <p:cNvGrpSpPr/>
          <p:nvPr/>
        </p:nvGrpSpPr>
        <p:grpSpPr>
          <a:xfrm>
            <a:off x="874713" y="2382421"/>
            <a:ext cx="2894388" cy="1209713"/>
            <a:chOff x="874713" y="2382421"/>
            <a:chExt cx="2894388" cy="1209713"/>
          </a:xfrm>
        </p:grpSpPr>
        <p:grpSp>
          <p:nvGrpSpPr>
            <p:cNvPr id="113" name="组合 82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114" name="组合 81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115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16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17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18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19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0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1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2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3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4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5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6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7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8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29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0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1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2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3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4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5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6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7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8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39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0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1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2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3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4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5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6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7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8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49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0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1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152" name="组合 80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153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4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5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6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7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8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59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0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1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2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3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4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5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6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7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8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69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0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1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2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3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4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5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6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7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8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79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0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1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2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3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4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5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6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7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8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89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190" name="星形: 五角 5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sp>
        <p:nvSpPr>
          <p:cNvPr id="191" name="文本框 86"/>
          <p:cNvSpPr txBox="true"/>
          <p:nvPr/>
        </p:nvSpPr>
        <p:spPr>
          <a:xfrm rot="0" flipH="false" flipV="false">
            <a:off x="1146543" y="2620665"/>
            <a:ext cx="2350727" cy="3619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Extensive experience</a:t>
            </a:r>
            <a:endParaRPr/>
          </a:p>
        </p:txBody>
      </p:sp>
      <p:grpSp>
        <p:nvGrpSpPr>
          <p:cNvPr id="192" name="组合 87"/>
          <p:cNvGrpSpPr/>
          <p:nvPr/>
        </p:nvGrpSpPr>
        <p:grpSpPr>
          <a:xfrm>
            <a:off x="4648806" y="2382421"/>
            <a:ext cx="2894388" cy="1209713"/>
            <a:chOff x="874713" y="2382421"/>
            <a:chExt cx="2894388" cy="1209713"/>
          </a:xfrm>
        </p:grpSpPr>
        <p:grpSp>
          <p:nvGrpSpPr>
            <p:cNvPr id="193" name="组合 88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194" name="组合 90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195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96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97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98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199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0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1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2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3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4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5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6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7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8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09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0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1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2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3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4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5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6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7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8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19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0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1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2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3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4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5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6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7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8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29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0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1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232" name="组合 91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233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4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5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6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7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8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39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0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1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2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3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4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5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6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7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8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49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0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1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2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3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4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5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6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7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8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59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0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1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2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3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4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5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6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7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8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69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270" name="星形: 五角 89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sp>
        <p:nvSpPr>
          <p:cNvPr id="271" name="文本框 168"/>
          <p:cNvSpPr txBox="true"/>
          <p:nvPr/>
        </p:nvSpPr>
        <p:spPr>
          <a:xfrm rot="0" flipH="false" flipV="false">
            <a:off x="5187690" y="2602556"/>
            <a:ext cx="168275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Excellent team</a:t>
            </a:r>
            <a:endParaRPr/>
          </a:p>
        </p:txBody>
      </p:sp>
      <p:grpSp>
        <p:nvGrpSpPr>
          <p:cNvPr id="272" name="组合 169"/>
          <p:cNvGrpSpPr/>
          <p:nvPr/>
        </p:nvGrpSpPr>
        <p:grpSpPr>
          <a:xfrm>
            <a:off x="8407592" y="2382421"/>
            <a:ext cx="2894388" cy="1209713"/>
            <a:chOff x="874713" y="2382421"/>
            <a:chExt cx="2894388" cy="1209713"/>
          </a:xfrm>
        </p:grpSpPr>
        <p:grpSp>
          <p:nvGrpSpPr>
            <p:cNvPr id="273" name="组合 170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274" name="组合 172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275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6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7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8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79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0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1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2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3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4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5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6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7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8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89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0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1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2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3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4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5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6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7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8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299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0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1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2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3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4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5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6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7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8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09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0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1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312" name="组合 173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313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4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5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6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7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8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19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0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1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2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3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4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5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6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7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8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29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0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1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2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3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4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5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6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7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8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39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0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1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2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3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4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5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6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7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8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49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350" name="星形: 五角 171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sp>
        <p:nvSpPr>
          <p:cNvPr id="351" name="文本框 250"/>
          <p:cNvSpPr txBox="true"/>
          <p:nvPr/>
        </p:nvSpPr>
        <p:spPr>
          <a:xfrm rot="0" flipH="false" flipV="false">
            <a:off x="9089489" y="2602556"/>
            <a:ext cx="1530350" cy="361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Crypto native</a:t>
            </a:r>
            <a:endParaRPr/>
          </a:p>
        </p:txBody>
      </p:sp>
      <p:grpSp>
        <p:nvGrpSpPr>
          <p:cNvPr id="352" name="组合 251"/>
          <p:cNvGrpSpPr/>
          <p:nvPr/>
        </p:nvGrpSpPr>
        <p:grpSpPr>
          <a:xfrm>
            <a:off x="874713" y="4170581"/>
            <a:ext cx="2894388" cy="1209713"/>
            <a:chOff x="874713" y="2382421"/>
            <a:chExt cx="2894388" cy="1209713"/>
          </a:xfrm>
        </p:grpSpPr>
        <p:grpSp>
          <p:nvGrpSpPr>
            <p:cNvPr id="353" name="组合 252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354" name="组合 254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355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6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7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8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59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0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1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2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3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4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5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6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7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8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69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0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1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2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3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4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5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6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7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8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79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0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1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2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3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4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5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6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7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8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89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0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1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392" name="组合 255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393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4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5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6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7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8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399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0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1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2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3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4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5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6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7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8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09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0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1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2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3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4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5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6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7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8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19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0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1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2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3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4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5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6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7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8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29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430" name="星形: 五角 253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sp>
        <p:nvSpPr>
          <p:cNvPr id="431" name="文本框 332"/>
          <p:cNvSpPr txBox="true"/>
          <p:nvPr/>
        </p:nvSpPr>
        <p:spPr>
          <a:xfrm rot="0" flipH="false" flipV="false">
            <a:off x="979535" y="4390716"/>
            <a:ext cx="2546350" cy="6413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Chinese language area </a:t>
            </a:r>
            <a:endParaRPr/>
          </a:p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with deep roots</a:t>
            </a:r>
            <a:endParaRPr/>
          </a:p>
        </p:txBody>
      </p:sp>
      <p:grpSp>
        <p:nvGrpSpPr>
          <p:cNvPr id="432" name="组合 333"/>
          <p:cNvGrpSpPr/>
          <p:nvPr/>
        </p:nvGrpSpPr>
        <p:grpSpPr>
          <a:xfrm>
            <a:off x="4648806" y="4170581"/>
            <a:ext cx="2894388" cy="1209713"/>
            <a:chOff x="874713" y="2382421"/>
            <a:chExt cx="2894388" cy="1209713"/>
          </a:xfrm>
        </p:grpSpPr>
        <p:grpSp>
          <p:nvGrpSpPr>
            <p:cNvPr id="433" name="组合 334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434" name="组合 336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435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6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7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8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39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0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1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2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3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4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5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6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7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8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49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0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1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2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3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4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5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6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7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8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59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0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1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2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3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4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5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6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7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8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69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0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1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472" name="组合 337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473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4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5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6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7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8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79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0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1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2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3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4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5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6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7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8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89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0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1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2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3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4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5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6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7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8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499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0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1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2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3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4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5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6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7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8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09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510" name="星形: 五角 335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sp>
        <p:nvSpPr>
          <p:cNvPr id="511" name="文本框 414"/>
          <p:cNvSpPr txBox="true"/>
          <p:nvPr/>
        </p:nvSpPr>
        <p:spPr>
          <a:xfrm rot="0" flipH="false" flipV="false">
            <a:off x="5187690" y="4390716"/>
            <a:ext cx="1816620" cy="6375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High community</a:t>
            </a:r>
            <a:endParaRPr/>
          </a:p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 visibility</a:t>
            </a:r>
            <a:endParaRPr/>
          </a:p>
        </p:txBody>
      </p:sp>
      <p:grpSp>
        <p:nvGrpSpPr>
          <p:cNvPr id="512" name="组合 415"/>
          <p:cNvGrpSpPr/>
          <p:nvPr/>
        </p:nvGrpSpPr>
        <p:grpSpPr>
          <a:xfrm>
            <a:off x="8407592" y="4170581"/>
            <a:ext cx="2894388" cy="1209713"/>
            <a:chOff x="874713" y="2382421"/>
            <a:chExt cx="2894388" cy="1209713"/>
          </a:xfrm>
        </p:grpSpPr>
        <p:grpSp>
          <p:nvGrpSpPr>
            <p:cNvPr id="513" name="组合 416"/>
            <p:cNvGrpSpPr/>
            <p:nvPr/>
          </p:nvGrpSpPr>
          <p:grpSpPr>
            <a:xfrm>
              <a:off x="874713" y="2382421"/>
              <a:ext cx="2894388" cy="1106557"/>
              <a:chOff x="874713" y="2382421"/>
              <a:chExt cx="2894388" cy="1106557"/>
            </a:xfrm>
          </p:grpSpPr>
          <p:grpSp>
            <p:nvGrpSpPr>
              <p:cNvPr id="514" name="组合 418"/>
              <p:cNvGrpSpPr/>
              <p:nvPr/>
            </p:nvGrpSpPr>
            <p:grpSpPr>
              <a:xfrm>
                <a:off x="874713" y="2386371"/>
                <a:ext cx="478965" cy="1101126"/>
                <a:chOff x="874713" y="2386371"/>
                <a:chExt cx="478965" cy="1101126"/>
              </a:xfrm>
            </p:grpSpPr>
            <p:sp>
              <p:nvSpPr>
                <p:cNvPr id="515" name="Freeform 11"/>
                <p:cNvSpPr/>
                <p:nvPr/>
              </p:nvSpPr>
              <p:spPr>
                <a:xfrm>
                  <a:off x="1158635" y="2386371"/>
                  <a:ext cx="85423" cy="54316"/>
                </a:xfrm>
                <a:custGeom>
                  <a:rect l="0" t="0" r="r" b="b"/>
                  <a:pathLst>
                    <a:path w="85423" h="54316">
                      <a:moveTo>
                        <a:pt x="0" y="52786"/>
                      </a:moveTo>
                      <a:cubicBezTo>
                        <a:pt x="17700" y="17595"/>
                        <a:pt x="44635" y="0"/>
                        <a:pt x="85423" y="1530"/>
                      </a:cubicBezTo>
                      <a:cubicBezTo>
                        <a:pt x="66953" y="35956"/>
                        <a:pt x="40018" y="54316"/>
                        <a:pt x="0" y="52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6" name="Freeform 15"/>
                <p:cNvSpPr/>
                <p:nvPr/>
              </p:nvSpPr>
              <p:spPr>
                <a:xfrm>
                  <a:off x="1220357" y="3366027"/>
                  <a:ext cx="65179" cy="69623"/>
                </a:xfrm>
                <a:custGeom>
                  <a:rect l="0" t="0" r="r" b="b"/>
                  <a:pathLst>
                    <a:path w="65179" h="69623">
                      <a:moveTo>
                        <a:pt x="32973" y="56617"/>
                      </a:moveTo>
                      <a:cubicBezTo>
                        <a:pt x="22238" y="39019"/>
                        <a:pt x="12269" y="21422"/>
                        <a:pt x="0" y="0"/>
                      </a:cubicBezTo>
                      <a:cubicBezTo>
                        <a:pt x="40641" y="5356"/>
                        <a:pt x="55977" y="30604"/>
                        <a:pt x="65179" y="60442"/>
                      </a:cubicBezTo>
                      <a:cubicBezTo>
                        <a:pt x="65179" y="62737"/>
                        <a:pt x="60578" y="66563"/>
                        <a:pt x="58278" y="69623"/>
                      </a:cubicBezTo>
                      <a:cubicBezTo>
                        <a:pt x="49843" y="65032"/>
                        <a:pt x="41408" y="61207"/>
                        <a:pt x="32973" y="5661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7" name="Freeform 18"/>
                <p:cNvSpPr/>
                <p:nvPr/>
              </p:nvSpPr>
              <p:spPr>
                <a:xfrm>
                  <a:off x="1051979" y="2443156"/>
                  <a:ext cx="49378" cy="80980"/>
                </a:xfrm>
                <a:custGeom>
                  <a:rect l="0" t="0" r="r" b="b"/>
                  <a:pathLst>
                    <a:path w="49378" h="80980">
                      <a:moveTo>
                        <a:pt x="12345" y="80980"/>
                      </a:moveTo>
                      <a:cubicBezTo>
                        <a:pt x="0" y="68640"/>
                        <a:pt x="1543" y="37019"/>
                        <a:pt x="16202" y="21595"/>
                      </a:cubicBezTo>
                      <a:cubicBezTo>
                        <a:pt x="23917" y="13111"/>
                        <a:pt x="33176" y="5399"/>
                        <a:pt x="49378" y="0"/>
                      </a:cubicBezTo>
                      <a:cubicBezTo>
                        <a:pt x="43206" y="20823"/>
                        <a:pt x="37034" y="40876"/>
                        <a:pt x="31633" y="60928"/>
                      </a:cubicBezTo>
                      <a:cubicBezTo>
                        <a:pt x="24689" y="67098"/>
                        <a:pt x="18517" y="74039"/>
                        <a:pt x="12345" y="8098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8" name="Freeform 19"/>
                <p:cNvSpPr/>
                <p:nvPr/>
              </p:nvSpPr>
              <p:spPr>
                <a:xfrm>
                  <a:off x="1114195" y="2454019"/>
                  <a:ext cx="87399" cy="39008"/>
                </a:xfrm>
                <a:custGeom>
                  <a:rect l="0" t="0" r="r" b="b"/>
                  <a:pathLst>
                    <a:path w="87399" h="39008">
                      <a:moveTo>
                        <a:pt x="23766" y="0"/>
                      </a:moveTo>
                      <a:cubicBezTo>
                        <a:pt x="44466" y="0"/>
                        <a:pt x="65166" y="0"/>
                        <a:pt x="87399" y="0"/>
                      </a:cubicBezTo>
                      <a:cubicBezTo>
                        <a:pt x="55199" y="33654"/>
                        <a:pt x="27600" y="39008"/>
                        <a:pt x="0" y="18357"/>
                      </a:cubicBezTo>
                      <a:cubicBezTo>
                        <a:pt x="8433" y="12238"/>
                        <a:pt x="16100" y="6119"/>
                        <a:pt x="2376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19" name="Freeform 21"/>
                <p:cNvSpPr/>
                <p:nvPr/>
              </p:nvSpPr>
              <p:spPr>
                <a:xfrm>
                  <a:off x="1012971" y="3276654"/>
                  <a:ext cx="82955" cy="56291"/>
                </a:xfrm>
                <a:custGeom>
                  <a:rect l="0" t="0" r="r" b="b"/>
                  <a:pathLst>
                    <a:path w="82955" h="56291">
                      <a:moveTo>
                        <a:pt x="82955" y="43182"/>
                      </a:moveTo>
                      <a:cubicBezTo>
                        <a:pt x="50695" y="56291"/>
                        <a:pt x="26884" y="44724"/>
                        <a:pt x="0" y="0"/>
                      </a:cubicBezTo>
                      <a:cubicBezTo>
                        <a:pt x="21507" y="4627"/>
                        <a:pt x="40709" y="9253"/>
                        <a:pt x="59144" y="13880"/>
                      </a:cubicBezTo>
                      <a:cubicBezTo>
                        <a:pt x="67593" y="23904"/>
                        <a:pt x="75274" y="33158"/>
                        <a:pt x="82955" y="4318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0" name="Freeform 22"/>
                <p:cNvSpPr/>
                <p:nvPr/>
              </p:nvSpPr>
              <p:spPr>
                <a:xfrm>
                  <a:off x="1017415" y="2539936"/>
                  <a:ext cx="80980" cy="48390"/>
                </a:xfrm>
                <a:custGeom>
                  <a:rect l="0" t="0" r="r" b="b"/>
                  <a:pathLst>
                    <a:path w="80980" h="48390">
                      <a:moveTo>
                        <a:pt x="23908" y="11521"/>
                      </a:moveTo>
                      <a:cubicBezTo>
                        <a:pt x="42418" y="8449"/>
                        <a:pt x="60928" y="4609"/>
                        <a:pt x="80980" y="0"/>
                      </a:cubicBezTo>
                      <a:cubicBezTo>
                        <a:pt x="67869" y="33028"/>
                        <a:pt x="43961" y="46086"/>
                        <a:pt x="12340" y="48390"/>
                      </a:cubicBezTo>
                      <a:cubicBezTo>
                        <a:pt x="8484" y="48390"/>
                        <a:pt x="3856" y="43013"/>
                        <a:pt x="0" y="40709"/>
                      </a:cubicBezTo>
                      <a:cubicBezTo>
                        <a:pt x="7712" y="30724"/>
                        <a:pt x="15425" y="21507"/>
                        <a:pt x="23908" y="115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1" name="Freeform 25"/>
                <p:cNvSpPr/>
                <p:nvPr/>
              </p:nvSpPr>
              <p:spPr>
                <a:xfrm>
                  <a:off x="1277636" y="3395160"/>
                  <a:ext cx="76042" cy="65179"/>
                </a:xfrm>
                <a:custGeom>
                  <a:rect l="0" t="0" r="r" b="b"/>
                  <a:pathLst>
                    <a:path w="76042" h="65179">
                      <a:moveTo>
                        <a:pt x="48390" y="55210"/>
                      </a:moveTo>
                      <a:cubicBezTo>
                        <a:pt x="33796" y="38341"/>
                        <a:pt x="19971" y="22238"/>
                        <a:pt x="0" y="0"/>
                      </a:cubicBezTo>
                      <a:cubicBezTo>
                        <a:pt x="55303" y="11502"/>
                        <a:pt x="76042" y="32206"/>
                        <a:pt x="74506" y="65179"/>
                      </a:cubicBezTo>
                      <a:cubicBezTo>
                        <a:pt x="66057" y="62112"/>
                        <a:pt x="57608" y="58278"/>
                        <a:pt x="48390" y="552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2" name="Freeform 27"/>
                <p:cNvSpPr/>
                <p:nvPr/>
              </p:nvSpPr>
              <p:spPr>
                <a:xfrm>
                  <a:off x="882120" y="2770037"/>
                  <a:ext cx="46909" cy="92336"/>
                </a:xfrm>
                <a:custGeom>
                  <a:rect l="0" t="0" r="r" b="b"/>
                  <a:pathLst>
                    <a:path w="46909" h="92336">
                      <a:moveTo>
                        <a:pt x="34605" y="91567"/>
                      </a:moveTo>
                      <a:cubicBezTo>
                        <a:pt x="7690" y="65405"/>
                        <a:pt x="0" y="34626"/>
                        <a:pt x="15380" y="0"/>
                      </a:cubicBezTo>
                      <a:cubicBezTo>
                        <a:pt x="46909" y="25392"/>
                        <a:pt x="40757" y="58479"/>
                        <a:pt x="34605" y="92336"/>
                      </a:cubicBezTo>
                      <a:lnTo>
                        <a:pt x="34605" y="91567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3" name="Freeform 31"/>
                <p:cNvSpPr/>
                <p:nvPr/>
              </p:nvSpPr>
              <p:spPr>
                <a:xfrm>
                  <a:off x="973962" y="3211969"/>
                  <a:ext cx="73573" cy="62216"/>
                </a:xfrm>
                <a:custGeom>
                  <a:rect l="0" t="0" r="r" b="b"/>
                  <a:pathLst>
                    <a:path w="73573" h="62216">
                      <a:moveTo>
                        <a:pt x="73573" y="52999"/>
                      </a:moveTo>
                      <a:cubicBezTo>
                        <a:pt x="42151" y="62216"/>
                        <a:pt x="19160" y="48390"/>
                        <a:pt x="0" y="0"/>
                      </a:cubicBezTo>
                      <a:cubicBezTo>
                        <a:pt x="21459" y="12290"/>
                        <a:pt x="43684" y="24579"/>
                        <a:pt x="65143" y="36869"/>
                      </a:cubicBezTo>
                      <a:cubicBezTo>
                        <a:pt x="68208" y="42245"/>
                        <a:pt x="70507" y="47622"/>
                        <a:pt x="73573" y="529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4" name="Freeform 32"/>
                <p:cNvSpPr/>
                <p:nvPr/>
              </p:nvSpPr>
              <p:spPr>
                <a:xfrm>
                  <a:off x="1191718" y="3422812"/>
                  <a:ext cx="86905" cy="38515"/>
                </a:xfrm>
                <a:custGeom>
                  <a:rect l="0" t="0" r="r" b="b"/>
                  <a:pathLst>
                    <a:path w="86905" h="38515">
                      <a:moveTo>
                        <a:pt x="61526" y="0"/>
                      </a:moveTo>
                      <a:cubicBezTo>
                        <a:pt x="69985" y="4622"/>
                        <a:pt x="78445" y="8473"/>
                        <a:pt x="86905" y="13095"/>
                      </a:cubicBezTo>
                      <a:cubicBezTo>
                        <a:pt x="75369" y="38515"/>
                        <a:pt x="51528" y="30812"/>
                        <a:pt x="32301" y="28501"/>
                      </a:cubicBezTo>
                      <a:cubicBezTo>
                        <a:pt x="20765" y="26961"/>
                        <a:pt x="9998" y="16947"/>
                        <a:pt x="0" y="3852"/>
                      </a:cubicBezTo>
                      <a:cubicBezTo>
                        <a:pt x="19996" y="2311"/>
                        <a:pt x="40761" y="1541"/>
                        <a:pt x="6152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5" name="Freeform 33"/>
                <p:cNvSpPr/>
                <p:nvPr/>
              </p:nvSpPr>
              <p:spPr>
                <a:xfrm>
                  <a:off x="890020" y="2994706"/>
                  <a:ext cx="52340" cy="79005"/>
                </a:xfrm>
                <a:custGeom>
                  <a:rect l="0" t="0" r="r" b="b"/>
                  <a:pathLst>
                    <a:path w="52340" h="79005">
                      <a:moveTo>
                        <a:pt x="48491" y="79005"/>
                      </a:moveTo>
                      <a:cubicBezTo>
                        <a:pt x="13085" y="66732"/>
                        <a:pt x="6158" y="55994"/>
                        <a:pt x="0" y="0"/>
                      </a:cubicBezTo>
                      <a:cubicBezTo>
                        <a:pt x="20012" y="20710"/>
                        <a:pt x="36176" y="37585"/>
                        <a:pt x="52340" y="53693"/>
                      </a:cubicBezTo>
                      <a:cubicBezTo>
                        <a:pt x="50801" y="62130"/>
                        <a:pt x="50031" y="70568"/>
                        <a:pt x="48491" y="79005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6" name="Freeform 34"/>
                <p:cNvSpPr/>
                <p:nvPr/>
              </p:nvSpPr>
              <p:spPr>
                <a:xfrm>
                  <a:off x="1122589" y="3388248"/>
                  <a:ext cx="95299" cy="37527"/>
                </a:xfrm>
                <a:custGeom>
                  <a:rect l="0" t="0" r="r" b="b"/>
                  <a:pathLst>
                    <a:path w="95299" h="37527">
                      <a:moveTo>
                        <a:pt x="95299" y="16849"/>
                      </a:moveTo>
                      <a:cubicBezTo>
                        <a:pt x="66094" y="37527"/>
                        <a:pt x="43038" y="34464"/>
                        <a:pt x="0" y="0"/>
                      </a:cubicBezTo>
                      <a:cubicBezTo>
                        <a:pt x="25362" y="0"/>
                        <a:pt x="46112" y="0"/>
                        <a:pt x="66863" y="0"/>
                      </a:cubicBezTo>
                      <a:cubicBezTo>
                        <a:pt x="76085" y="5361"/>
                        <a:pt x="86077" y="11488"/>
                        <a:pt x="95299" y="16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7" name="Freeform 35"/>
                <p:cNvSpPr/>
                <p:nvPr/>
              </p:nvSpPr>
              <p:spPr>
                <a:xfrm>
                  <a:off x="1162586" y="3328007"/>
                  <a:ext cx="59747" cy="77029"/>
                </a:xfrm>
                <a:custGeom>
                  <a:rect l="0" t="0" r="r" b="b"/>
                  <a:pathLst>
                    <a:path w="59747" h="77029">
                      <a:moveTo>
                        <a:pt x="55151" y="77029"/>
                      </a:moveTo>
                      <a:cubicBezTo>
                        <a:pt x="45959" y="71637"/>
                        <a:pt x="36001" y="65475"/>
                        <a:pt x="26810" y="60083"/>
                      </a:cubicBezTo>
                      <a:cubicBezTo>
                        <a:pt x="18384" y="40825"/>
                        <a:pt x="9958" y="22338"/>
                        <a:pt x="0" y="0"/>
                      </a:cubicBezTo>
                      <a:cubicBezTo>
                        <a:pt x="45959" y="17717"/>
                        <a:pt x="59747" y="39285"/>
                        <a:pt x="55151" y="7702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8" name="Freeform 36"/>
                <p:cNvSpPr/>
                <p:nvPr/>
              </p:nvSpPr>
              <p:spPr>
                <a:xfrm>
                  <a:off x="1099876" y="2396247"/>
                  <a:ext cx="64191" cy="76042"/>
                </a:xfrm>
                <a:custGeom>
                  <a:rect l="0" t="0" r="r" b="b"/>
                  <a:pathLst>
                    <a:path w="64191" h="76042">
                      <a:moveTo>
                        <a:pt x="38209" y="57608"/>
                      </a:moveTo>
                      <a:cubicBezTo>
                        <a:pt x="30567" y="63752"/>
                        <a:pt x="22925" y="69897"/>
                        <a:pt x="14519" y="76042"/>
                      </a:cubicBezTo>
                      <a:cubicBezTo>
                        <a:pt x="0" y="51463"/>
                        <a:pt x="15284" y="33796"/>
                        <a:pt x="29039" y="16898"/>
                      </a:cubicBezTo>
                      <a:cubicBezTo>
                        <a:pt x="36681" y="8449"/>
                        <a:pt x="48907" y="3072"/>
                        <a:pt x="64191" y="0"/>
                      </a:cubicBezTo>
                      <a:cubicBezTo>
                        <a:pt x="55785" y="19203"/>
                        <a:pt x="47379" y="38405"/>
                        <a:pt x="38209" y="5760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29" name="Freeform 37"/>
                <p:cNvSpPr/>
                <p:nvPr/>
              </p:nvSpPr>
              <p:spPr>
                <a:xfrm>
                  <a:off x="915203" y="2920146"/>
                  <a:ext cx="54809" cy="84930"/>
                </a:xfrm>
                <a:custGeom>
                  <a:rect l="0" t="0" r="r" b="b"/>
                  <a:pathLst>
                    <a:path w="54809" h="84930">
                      <a:moveTo>
                        <a:pt x="17755" y="84930"/>
                      </a:moveTo>
                      <a:cubicBezTo>
                        <a:pt x="0" y="48204"/>
                        <a:pt x="18527" y="23719"/>
                        <a:pt x="40142" y="0"/>
                      </a:cubicBezTo>
                      <a:cubicBezTo>
                        <a:pt x="54809" y="35196"/>
                        <a:pt x="52493" y="43613"/>
                        <a:pt x="17755" y="8493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0" name="Freeform 38"/>
                <p:cNvSpPr/>
                <p:nvPr/>
              </p:nvSpPr>
              <p:spPr>
                <a:xfrm>
                  <a:off x="1064324" y="2491052"/>
                  <a:ext cx="85423" cy="44440"/>
                </a:xfrm>
                <a:custGeom>
                  <a:rect l="0" t="0" r="r" b="b"/>
                  <a:pathLst>
                    <a:path w="85423" h="44440">
                      <a:moveTo>
                        <a:pt x="0" y="32947"/>
                      </a:moveTo>
                      <a:cubicBezTo>
                        <a:pt x="6157" y="26051"/>
                        <a:pt x="12313" y="19155"/>
                        <a:pt x="19239" y="13026"/>
                      </a:cubicBezTo>
                      <a:cubicBezTo>
                        <a:pt x="39248" y="9194"/>
                        <a:pt x="59257" y="4597"/>
                        <a:pt x="85423" y="0"/>
                      </a:cubicBezTo>
                      <a:cubicBezTo>
                        <a:pt x="63875" y="36012"/>
                        <a:pt x="36170" y="44440"/>
                        <a:pt x="3848" y="40609"/>
                      </a:cubicBezTo>
                      <a:cubicBezTo>
                        <a:pt x="2309" y="40609"/>
                        <a:pt x="1539" y="35246"/>
                        <a:pt x="0" y="3294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1" name="Freeform 41"/>
                <p:cNvSpPr/>
                <p:nvPr/>
              </p:nvSpPr>
              <p:spPr>
                <a:xfrm>
                  <a:off x="962112" y="2558700"/>
                  <a:ext cx="34071" cy="86905"/>
                </a:xfrm>
                <a:custGeom>
                  <a:rect l="0" t="0" r="r" b="b"/>
                  <a:pathLst>
                    <a:path w="34071" h="86905">
                      <a:moveTo>
                        <a:pt x="24779" y="76907"/>
                      </a:moveTo>
                      <a:cubicBezTo>
                        <a:pt x="20133" y="79983"/>
                        <a:pt x="15487" y="83060"/>
                        <a:pt x="10841" y="86905"/>
                      </a:cubicBezTo>
                      <a:cubicBezTo>
                        <a:pt x="0" y="36146"/>
                        <a:pt x="0" y="36146"/>
                        <a:pt x="34071" y="0"/>
                      </a:cubicBezTo>
                      <a:cubicBezTo>
                        <a:pt x="33297" y="22303"/>
                        <a:pt x="31748" y="45375"/>
                        <a:pt x="30199" y="67678"/>
                      </a:cubicBezTo>
                      <a:cubicBezTo>
                        <a:pt x="27876" y="70755"/>
                        <a:pt x="26328" y="73831"/>
                        <a:pt x="24779" y="7690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2" name="Freeform 42"/>
                <p:cNvSpPr/>
                <p:nvPr/>
              </p:nvSpPr>
              <p:spPr>
                <a:xfrm>
                  <a:off x="1254922" y="3450464"/>
                  <a:ext cx="97274" cy="37033"/>
                </a:xfrm>
                <a:custGeom>
                  <a:rect l="0" t="0" r="r" b="b"/>
                  <a:pathLst>
                    <a:path w="97274" h="37033">
                      <a:moveTo>
                        <a:pt x="71232" y="0"/>
                      </a:moveTo>
                      <a:cubicBezTo>
                        <a:pt x="80423" y="3086"/>
                        <a:pt x="88849" y="6944"/>
                        <a:pt x="97274" y="10030"/>
                      </a:cubicBezTo>
                      <a:cubicBezTo>
                        <a:pt x="71998" y="35490"/>
                        <a:pt x="46722" y="37033"/>
                        <a:pt x="0" y="10801"/>
                      </a:cubicBezTo>
                      <a:cubicBezTo>
                        <a:pt x="29106" y="6172"/>
                        <a:pt x="49786" y="3086"/>
                        <a:pt x="7123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3" name="Freeform 43"/>
                <p:cNvSpPr/>
                <p:nvPr/>
              </p:nvSpPr>
              <p:spPr>
                <a:xfrm>
                  <a:off x="946804" y="2655481"/>
                  <a:ext cx="73079" cy="64685"/>
                </a:xfrm>
                <a:custGeom>
                  <a:rect l="0" t="0" r="r" b="b"/>
                  <a:pathLst>
                    <a:path w="73079" h="64685">
                      <a:moveTo>
                        <a:pt x="0" y="64685"/>
                      </a:moveTo>
                      <a:cubicBezTo>
                        <a:pt x="38463" y="10011"/>
                        <a:pt x="38463" y="10011"/>
                        <a:pt x="73079" y="0"/>
                      </a:cubicBezTo>
                      <a:cubicBezTo>
                        <a:pt x="63848" y="40043"/>
                        <a:pt x="38463" y="58525"/>
                        <a:pt x="769" y="63915"/>
                      </a:cubicBezTo>
                      <a:lnTo>
                        <a:pt x="0" y="6468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4" name="Freeform 45"/>
                <p:cNvSpPr/>
                <p:nvPr/>
              </p:nvSpPr>
              <p:spPr>
                <a:xfrm>
                  <a:off x="1108764" y="3283567"/>
                  <a:ext cx="52340" cy="87893"/>
                </a:xfrm>
                <a:custGeom>
                  <a:rect l="0" t="0" r="r" b="b"/>
                  <a:pathLst>
                    <a:path w="52340" h="87893">
                      <a:moveTo>
                        <a:pt x="52340" y="87893"/>
                      </a:moveTo>
                      <a:cubicBezTo>
                        <a:pt x="26940" y="64763"/>
                        <a:pt x="0" y="40863"/>
                        <a:pt x="8467" y="0"/>
                      </a:cubicBezTo>
                      <a:cubicBezTo>
                        <a:pt x="47722" y="17733"/>
                        <a:pt x="50801" y="52427"/>
                        <a:pt x="52340" y="8789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5" name="Freeform 46"/>
                <p:cNvSpPr/>
                <p:nvPr/>
              </p:nvSpPr>
              <p:spPr>
                <a:xfrm>
                  <a:off x="905327" y="2693995"/>
                  <a:ext cx="38515" cy="91349"/>
                </a:xfrm>
                <a:custGeom>
                  <a:rect l="0" t="0" r="r" b="b"/>
                  <a:pathLst>
                    <a:path w="38515" h="91349">
                      <a:moveTo>
                        <a:pt x="25420" y="90581"/>
                      </a:moveTo>
                      <a:cubicBezTo>
                        <a:pt x="17717" y="71390"/>
                        <a:pt x="7703" y="52967"/>
                        <a:pt x="2311" y="33008"/>
                      </a:cubicBezTo>
                      <a:cubicBezTo>
                        <a:pt x="0" y="23797"/>
                        <a:pt x="8473" y="12282"/>
                        <a:pt x="12325" y="0"/>
                      </a:cubicBezTo>
                      <a:cubicBezTo>
                        <a:pt x="38515" y="29170"/>
                        <a:pt x="33123" y="60643"/>
                        <a:pt x="24650" y="91349"/>
                      </a:cubicBezTo>
                      <a:lnTo>
                        <a:pt x="25420" y="9058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6" name="Freeform 51"/>
                <p:cNvSpPr/>
                <p:nvPr/>
              </p:nvSpPr>
              <p:spPr>
                <a:xfrm>
                  <a:off x="938410" y="2986312"/>
                  <a:ext cx="40490" cy="87399"/>
                </a:xfrm>
                <a:custGeom>
                  <a:rect l="0" t="0" r="r" b="b"/>
                  <a:pathLst>
                    <a:path w="40490" h="87399">
                      <a:moveTo>
                        <a:pt x="0" y="87399"/>
                      </a:moveTo>
                      <a:cubicBezTo>
                        <a:pt x="1528" y="78966"/>
                        <a:pt x="2292" y="70533"/>
                        <a:pt x="3820" y="62099"/>
                      </a:cubicBezTo>
                      <a:cubicBezTo>
                        <a:pt x="8404" y="41400"/>
                        <a:pt x="13751" y="20700"/>
                        <a:pt x="18335" y="0"/>
                      </a:cubicBezTo>
                      <a:cubicBezTo>
                        <a:pt x="40490" y="51366"/>
                        <a:pt x="30558" y="84332"/>
                        <a:pt x="0" y="8739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7" name="Freeform 52"/>
                <p:cNvSpPr/>
                <p:nvPr/>
              </p:nvSpPr>
              <p:spPr>
                <a:xfrm>
                  <a:off x="1067286" y="3334919"/>
                  <a:ext cx="93818" cy="43452"/>
                </a:xfrm>
                <a:custGeom>
                  <a:rect l="0" t="0" r="r" b="b"/>
                  <a:pathLst>
                    <a:path w="93818" h="43452">
                      <a:moveTo>
                        <a:pt x="93818" y="36469"/>
                      </a:moveTo>
                      <a:cubicBezTo>
                        <a:pt x="57675" y="43452"/>
                        <a:pt x="23839" y="41900"/>
                        <a:pt x="0" y="3880"/>
                      </a:cubicBezTo>
                      <a:cubicBezTo>
                        <a:pt x="29222" y="776"/>
                        <a:pt x="54599" y="0"/>
                        <a:pt x="73824" y="24830"/>
                      </a:cubicBezTo>
                      <a:cubicBezTo>
                        <a:pt x="78438" y="30261"/>
                        <a:pt x="86897" y="32589"/>
                        <a:pt x="93818" y="36469"/>
                      </a:cubicBezTo>
                      <a:cubicBezTo>
                        <a:pt x="93818" y="36469"/>
                        <a:pt x="93818" y="36469"/>
                        <a:pt x="93818" y="3646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8" name="Freeform 55"/>
                <p:cNvSpPr/>
                <p:nvPr/>
              </p:nvSpPr>
              <p:spPr>
                <a:xfrm>
                  <a:off x="982850" y="2587833"/>
                  <a:ext cx="70117" cy="64685"/>
                </a:xfrm>
                <a:custGeom>
                  <a:rect l="0" t="0" r="r" b="b"/>
                  <a:pathLst>
                    <a:path w="70117" h="64685">
                      <a:moveTo>
                        <a:pt x="3853" y="47744"/>
                      </a:moveTo>
                      <a:cubicBezTo>
                        <a:pt x="5394" y="44663"/>
                        <a:pt x="6935" y="41583"/>
                        <a:pt x="9246" y="38503"/>
                      </a:cubicBezTo>
                      <a:cubicBezTo>
                        <a:pt x="27739" y="26952"/>
                        <a:pt x="47002" y="14631"/>
                        <a:pt x="70117" y="0"/>
                      </a:cubicBezTo>
                      <a:cubicBezTo>
                        <a:pt x="58559" y="46204"/>
                        <a:pt x="52395" y="51594"/>
                        <a:pt x="0" y="64685"/>
                      </a:cubicBezTo>
                      <a:cubicBezTo>
                        <a:pt x="1541" y="59295"/>
                        <a:pt x="2312" y="53904"/>
                        <a:pt x="3853" y="4774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39" name="Freeform 58"/>
                <p:cNvSpPr/>
                <p:nvPr/>
              </p:nvSpPr>
              <p:spPr>
                <a:xfrm>
                  <a:off x="906314" y="3070748"/>
                  <a:ext cx="61229" cy="74560"/>
                </a:xfrm>
                <a:custGeom>
                  <a:rect l="0" t="0" r="r" b="b"/>
                  <a:pathLst>
                    <a:path w="61229" h="74560">
                      <a:moveTo>
                        <a:pt x="54341" y="45351"/>
                      </a:moveTo>
                      <a:cubicBezTo>
                        <a:pt x="56637" y="55344"/>
                        <a:pt x="58933" y="64567"/>
                        <a:pt x="61229" y="74560"/>
                      </a:cubicBezTo>
                      <a:cubicBezTo>
                        <a:pt x="19899" y="63799"/>
                        <a:pt x="12246" y="54575"/>
                        <a:pt x="0" y="0"/>
                      </a:cubicBezTo>
                      <a:cubicBezTo>
                        <a:pt x="22196" y="18448"/>
                        <a:pt x="39033" y="33052"/>
                        <a:pt x="55106" y="46888"/>
                      </a:cubicBezTo>
                      <a:lnTo>
                        <a:pt x="54341" y="45351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0" name="Freeform 60"/>
                <p:cNvSpPr/>
                <p:nvPr/>
              </p:nvSpPr>
              <p:spPr>
                <a:xfrm>
                  <a:off x="1025315" y="3181354"/>
                  <a:ext cx="36540" cy="83942"/>
                </a:xfrm>
                <a:custGeom>
                  <a:rect l="0" t="0" r="r" b="b"/>
                  <a:pathLst>
                    <a:path w="36540" h="83942">
                      <a:moveTo>
                        <a:pt x="22076" y="83942"/>
                      </a:moveTo>
                      <a:cubicBezTo>
                        <a:pt x="19031" y="78551"/>
                        <a:pt x="16748" y="73160"/>
                        <a:pt x="13703" y="67770"/>
                      </a:cubicBezTo>
                      <a:cubicBezTo>
                        <a:pt x="9135" y="45436"/>
                        <a:pt x="4568" y="22333"/>
                        <a:pt x="0" y="0"/>
                      </a:cubicBezTo>
                      <a:cubicBezTo>
                        <a:pt x="36540" y="18483"/>
                        <a:pt x="36540" y="47747"/>
                        <a:pt x="32734" y="78551"/>
                      </a:cubicBezTo>
                      <a:cubicBezTo>
                        <a:pt x="32734" y="80862"/>
                        <a:pt x="25883" y="82402"/>
                        <a:pt x="22076" y="8394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1" name="Freeform 62"/>
                <p:cNvSpPr/>
                <p:nvPr/>
              </p:nvSpPr>
              <p:spPr>
                <a:xfrm>
                  <a:off x="919153" y="2851510"/>
                  <a:ext cx="49871" cy="83942"/>
                </a:xfrm>
                <a:custGeom>
                  <a:rect l="0" t="0" r="r" b="b"/>
                  <a:pathLst>
                    <a:path w="49871" h="83942">
                      <a:moveTo>
                        <a:pt x="49871" y="3851"/>
                      </a:moveTo>
                      <a:cubicBezTo>
                        <a:pt x="38362" y="30804"/>
                        <a:pt x="26854" y="56988"/>
                        <a:pt x="15345" y="83942"/>
                      </a:cubicBezTo>
                      <a:cubicBezTo>
                        <a:pt x="0" y="39276"/>
                        <a:pt x="6138" y="23873"/>
                        <a:pt x="41431" y="0"/>
                      </a:cubicBezTo>
                      <a:cubicBezTo>
                        <a:pt x="44500" y="1540"/>
                        <a:pt x="46802" y="2310"/>
                        <a:pt x="49871" y="385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2" name="Freeform 64"/>
                <p:cNvSpPr/>
                <p:nvPr/>
              </p:nvSpPr>
              <p:spPr>
                <a:xfrm>
                  <a:off x="930016" y="2716709"/>
                  <a:ext cx="59747" cy="69623"/>
                </a:xfrm>
                <a:custGeom>
                  <a:rect l="0" t="0" r="r" b="b"/>
                  <a:pathLst>
                    <a:path w="59747" h="69623">
                      <a:moveTo>
                        <a:pt x="0" y="68849"/>
                      </a:moveTo>
                      <a:cubicBezTo>
                        <a:pt x="13022" y="39453"/>
                        <a:pt x="23746" y="8509"/>
                        <a:pt x="59747" y="0"/>
                      </a:cubicBezTo>
                      <a:cubicBezTo>
                        <a:pt x="53619" y="45642"/>
                        <a:pt x="32937" y="69623"/>
                        <a:pt x="766" y="68076"/>
                      </a:cubicBezTo>
                      <a:cubicBezTo>
                        <a:pt x="766" y="68076"/>
                        <a:pt x="0" y="68849"/>
                        <a:pt x="0" y="6884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3" name="Freeform 69"/>
                <p:cNvSpPr/>
                <p:nvPr/>
              </p:nvSpPr>
              <p:spPr>
                <a:xfrm>
                  <a:off x="925572" y="2623385"/>
                  <a:ext cx="47403" cy="96781"/>
                </a:xfrm>
                <a:custGeom>
                  <a:rect l="0" t="0" r="r" b="b"/>
                  <a:pathLst>
                    <a:path w="47403" h="96781">
                      <a:moveTo>
                        <a:pt x="22172" y="96013"/>
                      </a:moveTo>
                      <a:cubicBezTo>
                        <a:pt x="2294" y="62984"/>
                        <a:pt x="0" y="31492"/>
                        <a:pt x="26760" y="0"/>
                      </a:cubicBezTo>
                      <a:cubicBezTo>
                        <a:pt x="47403" y="33797"/>
                        <a:pt x="33641" y="65289"/>
                        <a:pt x="21408" y="96781"/>
                      </a:cubicBezTo>
                      <a:cubicBezTo>
                        <a:pt x="21408" y="96781"/>
                        <a:pt x="22172" y="96013"/>
                        <a:pt x="22172" y="9601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4" name="Freeform 70"/>
                <p:cNvSpPr/>
                <p:nvPr/>
              </p:nvSpPr>
              <p:spPr>
                <a:xfrm>
                  <a:off x="1004577" y="2491546"/>
                  <a:ext cx="36540" cy="89374"/>
                </a:xfrm>
                <a:custGeom>
                  <a:rect l="0" t="0" r="r" b="b"/>
                  <a:pathLst>
                    <a:path w="36540" h="89374">
                      <a:moveTo>
                        <a:pt x="36540" y="60096"/>
                      </a:moveTo>
                      <a:cubicBezTo>
                        <a:pt x="28166" y="70112"/>
                        <a:pt x="20554" y="79358"/>
                        <a:pt x="12941" y="89374"/>
                      </a:cubicBezTo>
                      <a:cubicBezTo>
                        <a:pt x="761" y="75506"/>
                        <a:pt x="0" y="46228"/>
                        <a:pt x="12180" y="29278"/>
                      </a:cubicBezTo>
                      <a:cubicBezTo>
                        <a:pt x="17509" y="20803"/>
                        <a:pt x="24360" y="13868"/>
                        <a:pt x="36540" y="0"/>
                      </a:cubicBezTo>
                      <a:cubicBezTo>
                        <a:pt x="36540" y="24655"/>
                        <a:pt x="36540" y="42376"/>
                        <a:pt x="36540" y="6009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5" name="Freeform 71"/>
                <p:cNvSpPr/>
                <p:nvPr/>
              </p:nvSpPr>
              <p:spPr>
                <a:xfrm>
                  <a:off x="916684" y="2782875"/>
                  <a:ext cx="56291" cy="79498"/>
                </a:xfrm>
                <a:custGeom>
                  <a:rect l="0" t="0" r="r" b="b"/>
                  <a:pathLst>
                    <a:path w="56291" h="79498">
                      <a:moveTo>
                        <a:pt x="0" y="79498"/>
                      </a:moveTo>
                      <a:cubicBezTo>
                        <a:pt x="11567" y="47853"/>
                        <a:pt x="17736" y="13121"/>
                        <a:pt x="56291" y="0"/>
                      </a:cubicBezTo>
                      <a:cubicBezTo>
                        <a:pt x="54749" y="39363"/>
                        <a:pt x="40098" y="67921"/>
                        <a:pt x="0" y="78726"/>
                      </a:cubicBezTo>
                      <a:cubicBezTo>
                        <a:pt x="0" y="78726"/>
                        <a:pt x="0" y="79498"/>
                        <a:pt x="0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6" name="Freeform 72"/>
                <p:cNvSpPr/>
                <p:nvPr/>
              </p:nvSpPr>
              <p:spPr>
                <a:xfrm>
                  <a:off x="934460" y="3149259"/>
                  <a:ext cx="64685" cy="61229"/>
                </a:xfrm>
                <a:custGeom>
                  <a:rect l="0" t="0" r="r" b="b"/>
                  <a:pathLst>
                    <a:path w="64685" h="61229">
                      <a:moveTo>
                        <a:pt x="0" y="0"/>
                      </a:moveTo>
                      <a:cubicBezTo>
                        <a:pt x="33113" y="9950"/>
                        <a:pt x="60065" y="22961"/>
                        <a:pt x="64685" y="61229"/>
                      </a:cubicBezTo>
                      <a:cubicBezTo>
                        <a:pt x="27722" y="56637"/>
                        <a:pt x="9241" y="35207"/>
                        <a:pt x="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7" name="Freeform 75"/>
                <p:cNvSpPr/>
                <p:nvPr/>
              </p:nvSpPr>
              <p:spPr>
                <a:xfrm>
                  <a:off x="1068768" y="3231226"/>
                  <a:ext cx="43946" cy="88386"/>
                </a:xfrm>
                <a:custGeom>
                  <a:rect l="0" t="0" r="r" b="b"/>
                  <a:pathLst>
                    <a:path w="43946" h="88386">
                      <a:moveTo>
                        <a:pt x="26984" y="88386"/>
                      </a:moveTo>
                      <a:cubicBezTo>
                        <a:pt x="19275" y="78395"/>
                        <a:pt x="11565" y="69172"/>
                        <a:pt x="3084" y="59180"/>
                      </a:cubicBezTo>
                      <a:cubicBezTo>
                        <a:pt x="2313" y="40734"/>
                        <a:pt x="1542" y="21520"/>
                        <a:pt x="0" y="0"/>
                      </a:cubicBezTo>
                      <a:cubicBezTo>
                        <a:pt x="37778" y="32280"/>
                        <a:pt x="43946" y="56106"/>
                        <a:pt x="26984" y="883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8" name="Freeform 76"/>
                <p:cNvSpPr/>
                <p:nvPr/>
              </p:nvSpPr>
              <p:spPr>
                <a:xfrm>
                  <a:off x="877675" y="2846079"/>
                  <a:ext cx="49871" cy="85423"/>
                </a:xfrm>
                <a:custGeom>
                  <a:rect l="0" t="0" r="r" b="b"/>
                  <a:pathLst>
                    <a:path w="49871" h="85423">
                      <a:moveTo>
                        <a:pt x="34526" y="85423"/>
                      </a:moveTo>
                      <a:cubicBezTo>
                        <a:pt x="6905" y="63105"/>
                        <a:pt x="0" y="35401"/>
                        <a:pt x="7672" y="0"/>
                      </a:cubicBezTo>
                      <a:cubicBezTo>
                        <a:pt x="33759" y="23857"/>
                        <a:pt x="49871" y="49253"/>
                        <a:pt x="34526" y="8542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49" name="Freeform 78"/>
                <p:cNvSpPr/>
                <p:nvPr/>
              </p:nvSpPr>
              <p:spPr>
                <a:xfrm>
                  <a:off x="960630" y="3047541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769" y="69897"/>
                      </a:moveTo>
                      <a:cubicBezTo>
                        <a:pt x="3846" y="48391"/>
                        <a:pt x="7692" y="26884"/>
                        <a:pt x="12306" y="0"/>
                      </a:cubicBezTo>
                      <a:cubicBezTo>
                        <a:pt x="39996" y="36101"/>
                        <a:pt x="34612" y="66057"/>
                        <a:pt x="17691" y="96781"/>
                      </a:cubicBezTo>
                      <a:cubicBezTo>
                        <a:pt x="11537" y="86796"/>
                        <a:pt x="5384" y="77578"/>
                        <a:pt x="0" y="69129"/>
                      </a:cubicBezTo>
                      <a:cubicBezTo>
                        <a:pt x="0" y="68361"/>
                        <a:pt x="769" y="69897"/>
                        <a:pt x="769" y="69897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0" name="Freeform 79"/>
                <p:cNvSpPr/>
                <p:nvPr/>
              </p:nvSpPr>
              <p:spPr>
                <a:xfrm>
                  <a:off x="984331" y="3116669"/>
                  <a:ext cx="43946" cy="90855"/>
                </a:xfrm>
                <a:custGeom>
                  <a:rect l="0" t="0" r="r" b="b"/>
                  <a:pathLst>
                    <a:path w="43946" h="90855">
                      <a:moveTo>
                        <a:pt x="16962" y="0"/>
                      </a:moveTo>
                      <a:cubicBezTo>
                        <a:pt x="43946" y="28488"/>
                        <a:pt x="41633" y="58517"/>
                        <a:pt x="27755" y="90855"/>
                      </a:cubicBezTo>
                      <a:cubicBezTo>
                        <a:pt x="0" y="63137"/>
                        <a:pt x="4626" y="33108"/>
                        <a:pt x="1696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1" name="Freeform 81"/>
                <p:cNvSpPr/>
                <p:nvPr/>
              </p:nvSpPr>
              <p:spPr>
                <a:xfrm>
                  <a:off x="874713" y="2924590"/>
                  <a:ext cx="52340" cy="82461"/>
                </a:xfrm>
                <a:custGeom>
                  <a:rect l="0" t="0" r="r" b="b"/>
                  <a:pathLst>
                    <a:path w="52340" h="82461">
                      <a:moveTo>
                        <a:pt x="10776" y="0"/>
                      </a:moveTo>
                      <a:cubicBezTo>
                        <a:pt x="40794" y="20037"/>
                        <a:pt x="52340" y="46240"/>
                        <a:pt x="44643" y="82461"/>
                      </a:cubicBezTo>
                      <a:cubicBezTo>
                        <a:pt x="19243" y="60882"/>
                        <a:pt x="0" y="38533"/>
                        <a:pt x="10776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  <p:grpSp>
            <p:nvGrpSpPr>
              <p:cNvPr id="552" name="组合 419"/>
              <p:cNvGrpSpPr/>
              <p:nvPr/>
            </p:nvGrpSpPr>
            <p:grpSpPr>
              <a:xfrm>
                <a:off x="3295568" y="2382421"/>
                <a:ext cx="473533" cy="1106557"/>
                <a:chOff x="2030648" y="2382421"/>
                <a:chExt cx="473533" cy="1106557"/>
              </a:xfrm>
            </p:grpSpPr>
            <p:sp>
              <p:nvSpPr>
                <p:cNvPr id="553" name="Freeform 9"/>
                <p:cNvSpPr/>
                <p:nvPr/>
              </p:nvSpPr>
              <p:spPr>
                <a:xfrm>
                  <a:off x="2459741" y="2846079"/>
                  <a:ext cx="44440" cy="82461"/>
                </a:xfrm>
                <a:custGeom>
                  <a:rect l="0" t="0" r="r" b="b"/>
                  <a:pathLst>
                    <a:path w="44440" h="82461">
                      <a:moveTo>
                        <a:pt x="44440" y="47010"/>
                      </a:moveTo>
                      <a:cubicBezTo>
                        <a:pt x="34479" y="58570"/>
                        <a:pt x="23752" y="69360"/>
                        <a:pt x="12259" y="82461"/>
                      </a:cubicBezTo>
                      <a:cubicBezTo>
                        <a:pt x="0" y="50093"/>
                        <a:pt x="9961" y="24661"/>
                        <a:pt x="31414" y="2312"/>
                      </a:cubicBezTo>
                      <a:cubicBezTo>
                        <a:pt x="32947" y="0"/>
                        <a:pt x="39843" y="3083"/>
                        <a:pt x="44440" y="3853"/>
                      </a:cubicBezTo>
                      <a:cubicBezTo>
                        <a:pt x="44440" y="18496"/>
                        <a:pt x="44440" y="32368"/>
                        <a:pt x="44440" y="4701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4" name="Freeform 10"/>
                <p:cNvSpPr/>
                <p:nvPr/>
              </p:nvSpPr>
              <p:spPr>
                <a:xfrm>
                  <a:off x="2454310" y="2911258"/>
                  <a:ext cx="49871" cy="95793"/>
                </a:xfrm>
                <a:custGeom>
                  <a:rect l="0" t="0" r="r" b="b"/>
                  <a:pathLst>
                    <a:path w="49871" h="95793">
                      <a:moveTo>
                        <a:pt x="49871" y="42489"/>
                      </a:moveTo>
                      <a:cubicBezTo>
                        <a:pt x="38362" y="58712"/>
                        <a:pt x="26086" y="75707"/>
                        <a:pt x="11509" y="95793"/>
                      </a:cubicBezTo>
                      <a:cubicBezTo>
                        <a:pt x="0" y="48669"/>
                        <a:pt x="24552" y="23948"/>
                        <a:pt x="49871" y="0"/>
                      </a:cubicBezTo>
                      <a:cubicBezTo>
                        <a:pt x="49871" y="13905"/>
                        <a:pt x="49871" y="28583"/>
                        <a:pt x="49871" y="4248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5" name="Freeform 12"/>
                <p:cNvSpPr/>
                <p:nvPr/>
              </p:nvSpPr>
              <p:spPr>
                <a:xfrm>
                  <a:off x="2138785" y="2382421"/>
                  <a:ext cx="82955" cy="54809"/>
                </a:xfrm>
                <a:custGeom>
                  <a:rect l="0" t="0" r="r" b="b"/>
                  <a:pathLst>
                    <a:path w="82955" h="54809">
                      <a:moveTo>
                        <a:pt x="0" y="4632"/>
                      </a:moveTo>
                      <a:cubicBezTo>
                        <a:pt x="40709" y="0"/>
                        <a:pt x="63752" y="21615"/>
                        <a:pt x="82955" y="51721"/>
                      </a:cubicBezTo>
                      <a:cubicBezTo>
                        <a:pt x="38405" y="54809"/>
                        <a:pt x="29956" y="49405"/>
                        <a:pt x="0" y="463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6" name="Freeform 13"/>
                <p:cNvSpPr/>
                <p:nvPr/>
              </p:nvSpPr>
              <p:spPr>
                <a:xfrm>
                  <a:off x="2359998" y="2644123"/>
                  <a:ext cx="71598" cy="68141"/>
                </a:xfrm>
                <a:custGeom>
                  <a:rect l="0" t="0" r="r" b="b"/>
                  <a:pathLst>
                    <a:path w="71598" h="68141">
                      <a:moveTo>
                        <a:pt x="71598" y="58953"/>
                      </a:moveTo>
                      <a:cubicBezTo>
                        <a:pt x="67749" y="62016"/>
                        <a:pt x="62360" y="68141"/>
                        <a:pt x="60050" y="66610"/>
                      </a:cubicBezTo>
                      <a:cubicBezTo>
                        <a:pt x="26945" y="56657"/>
                        <a:pt x="20787" y="49766"/>
                        <a:pt x="0" y="0"/>
                      </a:cubicBezTo>
                      <a:cubicBezTo>
                        <a:pt x="25406" y="15313"/>
                        <a:pt x="43883" y="26797"/>
                        <a:pt x="63129" y="37516"/>
                      </a:cubicBezTo>
                      <a:cubicBezTo>
                        <a:pt x="65439" y="45172"/>
                        <a:pt x="68519" y="52063"/>
                        <a:pt x="71598" y="5895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7" name="Freeform 14"/>
                <p:cNvSpPr/>
                <p:nvPr/>
              </p:nvSpPr>
              <p:spPr>
                <a:xfrm>
                  <a:off x="2160511" y="3326525"/>
                  <a:ext cx="58759" cy="79498"/>
                </a:xfrm>
                <a:custGeom>
                  <a:rect l="0" t="0" r="r" b="b"/>
                  <a:pathLst>
                    <a:path w="58759" h="79498">
                      <a:moveTo>
                        <a:pt x="8394" y="79498"/>
                      </a:moveTo>
                      <a:cubicBezTo>
                        <a:pt x="0" y="48625"/>
                        <a:pt x="14499" y="24698"/>
                        <a:pt x="58759" y="0"/>
                      </a:cubicBezTo>
                      <a:cubicBezTo>
                        <a:pt x="52654" y="21611"/>
                        <a:pt x="47312" y="40135"/>
                        <a:pt x="42734" y="58659"/>
                      </a:cubicBezTo>
                      <a:cubicBezTo>
                        <a:pt x="31287" y="65605"/>
                        <a:pt x="19841" y="72552"/>
                        <a:pt x="8394" y="7949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8" name="Freeform 16"/>
                <p:cNvSpPr/>
                <p:nvPr/>
              </p:nvSpPr>
              <p:spPr>
                <a:xfrm>
                  <a:off x="2404438" y="2977424"/>
                  <a:ext cx="44440" cy="93324"/>
                </a:xfrm>
                <a:custGeom>
                  <a:rect l="0" t="0" r="r" b="b"/>
                  <a:pathLst>
                    <a:path w="44440" h="93324">
                      <a:moveTo>
                        <a:pt x="42141" y="79441"/>
                      </a:moveTo>
                      <a:cubicBezTo>
                        <a:pt x="38310" y="84069"/>
                        <a:pt x="34479" y="88696"/>
                        <a:pt x="30648" y="93324"/>
                      </a:cubicBezTo>
                      <a:cubicBezTo>
                        <a:pt x="8428" y="65558"/>
                        <a:pt x="0" y="37792"/>
                        <a:pt x="19921" y="0"/>
                      </a:cubicBezTo>
                      <a:cubicBezTo>
                        <a:pt x="29116" y="22367"/>
                        <a:pt x="36778" y="41649"/>
                        <a:pt x="44440" y="60931"/>
                      </a:cubicBezTo>
                      <a:cubicBezTo>
                        <a:pt x="43674" y="67101"/>
                        <a:pt x="42908" y="73271"/>
                        <a:pt x="42141" y="7944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59" name="Freeform 17"/>
                <p:cNvSpPr/>
                <p:nvPr/>
              </p:nvSpPr>
              <p:spPr>
                <a:xfrm>
                  <a:off x="2216308" y="2389334"/>
                  <a:ext cx="56784" cy="75548"/>
                </a:xfrm>
                <a:custGeom>
                  <a:rect l="0" t="0" r="r" b="b"/>
                  <a:pathLst>
                    <a:path w="56784" h="75548">
                      <a:moveTo>
                        <a:pt x="21486" y="58588"/>
                      </a:moveTo>
                      <a:cubicBezTo>
                        <a:pt x="14580" y="40087"/>
                        <a:pt x="7674" y="21585"/>
                        <a:pt x="0" y="0"/>
                      </a:cubicBezTo>
                      <a:cubicBezTo>
                        <a:pt x="46041" y="23127"/>
                        <a:pt x="49110" y="27752"/>
                        <a:pt x="56784" y="75548"/>
                      </a:cubicBezTo>
                      <a:cubicBezTo>
                        <a:pt x="49878" y="73235"/>
                        <a:pt x="43739" y="70923"/>
                        <a:pt x="36833" y="68610"/>
                      </a:cubicBezTo>
                      <a:cubicBezTo>
                        <a:pt x="32229" y="65526"/>
                        <a:pt x="26857" y="62443"/>
                        <a:pt x="21486" y="5858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0" name="Freeform 20"/>
                <p:cNvSpPr/>
                <p:nvPr/>
              </p:nvSpPr>
              <p:spPr>
                <a:xfrm>
                  <a:off x="2174831" y="2447600"/>
                  <a:ext cx="92830" cy="36540"/>
                </a:xfrm>
                <a:custGeom>
                  <a:rect l="0" t="0" r="r" b="b"/>
                  <a:pathLst>
                    <a:path w="92830" h="36540">
                      <a:moveTo>
                        <a:pt x="62910" y="0"/>
                      </a:moveTo>
                      <a:cubicBezTo>
                        <a:pt x="68280" y="3887"/>
                        <a:pt x="73650" y="6997"/>
                        <a:pt x="78253" y="10107"/>
                      </a:cubicBezTo>
                      <a:cubicBezTo>
                        <a:pt x="82857" y="15549"/>
                        <a:pt x="87460" y="20991"/>
                        <a:pt x="92830" y="27988"/>
                      </a:cubicBezTo>
                      <a:cubicBezTo>
                        <a:pt x="59841" y="34985"/>
                        <a:pt x="29920" y="36540"/>
                        <a:pt x="0" y="0"/>
                      </a:cubicBezTo>
                      <a:cubicBezTo>
                        <a:pt x="25317" y="0"/>
                        <a:pt x="43730" y="0"/>
                        <a:pt x="6291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1" name="Freeform 23"/>
                <p:cNvSpPr/>
                <p:nvPr/>
              </p:nvSpPr>
              <p:spPr>
                <a:xfrm>
                  <a:off x="2030648" y="3452932"/>
                  <a:ext cx="95793" cy="36046"/>
                </a:xfrm>
                <a:custGeom>
                  <a:rect l="0" t="0" r="r" b="b"/>
                  <a:pathLst>
                    <a:path w="95793" h="36046">
                      <a:moveTo>
                        <a:pt x="31420" y="0"/>
                      </a:moveTo>
                      <a:cubicBezTo>
                        <a:pt x="51345" y="2301"/>
                        <a:pt x="72036" y="3835"/>
                        <a:pt x="95793" y="6135"/>
                      </a:cubicBezTo>
                      <a:cubicBezTo>
                        <a:pt x="67438" y="35279"/>
                        <a:pt x="31420" y="36046"/>
                        <a:pt x="0" y="7669"/>
                      </a:cubicBezTo>
                      <a:cubicBezTo>
                        <a:pt x="10729" y="4602"/>
                        <a:pt x="20691" y="2301"/>
                        <a:pt x="31420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2" name="Freeform 24"/>
                <p:cNvSpPr/>
                <p:nvPr/>
              </p:nvSpPr>
              <p:spPr>
                <a:xfrm>
                  <a:off x="2030648" y="3394173"/>
                  <a:ext cx="73573" cy="66166"/>
                </a:xfrm>
                <a:custGeom>
                  <a:rect l="0" t="0" r="r" b="b"/>
                  <a:pathLst>
                    <a:path w="73573" h="66166">
                      <a:moveTo>
                        <a:pt x="31422" y="58472"/>
                      </a:moveTo>
                      <a:cubicBezTo>
                        <a:pt x="20692" y="60780"/>
                        <a:pt x="10729" y="63089"/>
                        <a:pt x="0" y="66166"/>
                      </a:cubicBezTo>
                      <a:cubicBezTo>
                        <a:pt x="5365" y="28467"/>
                        <a:pt x="20692" y="13849"/>
                        <a:pt x="73573" y="0"/>
                      </a:cubicBezTo>
                      <a:cubicBezTo>
                        <a:pt x="57479" y="22312"/>
                        <a:pt x="44450" y="40777"/>
                        <a:pt x="31422" y="584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3" name="Freeform 26"/>
                <p:cNvSpPr/>
                <p:nvPr/>
              </p:nvSpPr>
              <p:spPr>
                <a:xfrm>
                  <a:off x="2446903" y="2989768"/>
                  <a:ext cx="51353" cy="84930"/>
                </a:xfrm>
                <a:custGeom>
                  <a:rect l="0" t="0" r="r" b="b"/>
                  <a:pathLst>
                    <a:path w="51353" h="84930">
                      <a:moveTo>
                        <a:pt x="0" y="67172"/>
                      </a:moveTo>
                      <a:cubicBezTo>
                        <a:pt x="766" y="60995"/>
                        <a:pt x="1533" y="54818"/>
                        <a:pt x="2299" y="48642"/>
                      </a:cubicBezTo>
                      <a:cubicBezTo>
                        <a:pt x="16096" y="33972"/>
                        <a:pt x="30659" y="18530"/>
                        <a:pt x="48287" y="0"/>
                      </a:cubicBezTo>
                      <a:cubicBezTo>
                        <a:pt x="51353" y="43237"/>
                        <a:pt x="32958" y="67172"/>
                        <a:pt x="0" y="84930"/>
                      </a:cubicBezTo>
                      <a:cubicBezTo>
                        <a:pt x="0" y="77981"/>
                        <a:pt x="0" y="72577"/>
                        <a:pt x="0" y="6717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4" name="Freeform 28"/>
                <p:cNvSpPr/>
                <p:nvPr/>
              </p:nvSpPr>
              <p:spPr>
                <a:xfrm>
                  <a:off x="2217296" y="3282085"/>
                  <a:ext cx="56784" cy="84436"/>
                </a:xfrm>
                <a:custGeom>
                  <a:rect l="0" t="0" r="r" b="b"/>
                  <a:pathLst>
                    <a:path w="56784" h="84436">
                      <a:moveTo>
                        <a:pt x="16114" y="84436"/>
                      </a:moveTo>
                      <a:cubicBezTo>
                        <a:pt x="0" y="62943"/>
                        <a:pt x="10743" y="42218"/>
                        <a:pt x="23021" y="24563"/>
                      </a:cubicBezTo>
                      <a:cubicBezTo>
                        <a:pt x="29159" y="14584"/>
                        <a:pt x="39902" y="8444"/>
                        <a:pt x="49110" y="0"/>
                      </a:cubicBezTo>
                      <a:cubicBezTo>
                        <a:pt x="52180" y="1535"/>
                        <a:pt x="54482" y="3070"/>
                        <a:pt x="56784" y="4606"/>
                      </a:cubicBezTo>
                      <a:cubicBezTo>
                        <a:pt x="48343" y="26098"/>
                        <a:pt x="39135" y="48359"/>
                        <a:pt x="30694" y="69852"/>
                      </a:cubicBezTo>
                      <a:cubicBezTo>
                        <a:pt x="25323" y="75225"/>
                        <a:pt x="20718" y="79830"/>
                        <a:pt x="16114" y="8443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5" name="Freeform 29"/>
                <p:cNvSpPr/>
                <p:nvPr/>
              </p:nvSpPr>
              <p:spPr>
                <a:xfrm>
                  <a:off x="2333828" y="2496978"/>
                  <a:ext cx="42465" cy="77029"/>
                </a:xfrm>
                <a:custGeom>
                  <a:rect l="0" t="0" r="r" b="b"/>
                  <a:pathLst>
                    <a:path w="42465" h="77029">
                      <a:moveTo>
                        <a:pt x="21619" y="67786"/>
                      </a:moveTo>
                      <a:cubicBezTo>
                        <a:pt x="14670" y="45447"/>
                        <a:pt x="6949" y="22338"/>
                        <a:pt x="0" y="0"/>
                      </a:cubicBezTo>
                      <a:cubicBezTo>
                        <a:pt x="38605" y="13865"/>
                        <a:pt x="42465" y="43136"/>
                        <a:pt x="40921" y="73948"/>
                      </a:cubicBezTo>
                      <a:cubicBezTo>
                        <a:pt x="40149" y="75488"/>
                        <a:pt x="33972" y="76259"/>
                        <a:pt x="30112" y="77029"/>
                      </a:cubicBezTo>
                      <a:cubicBezTo>
                        <a:pt x="27023" y="73948"/>
                        <a:pt x="24707" y="70867"/>
                        <a:pt x="21619" y="6778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6" name="Freeform 30"/>
                <p:cNvSpPr/>
                <p:nvPr/>
              </p:nvSpPr>
              <p:spPr>
                <a:xfrm>
                  <a:off x="2274574" y="3232214"/>
                  <a:ext cx="38515" cy="86905"/>
                </a:xfrm>
                <a:custGeom>
                  <a:rect l="0" t="0" r="r" b="b"/>
                  <a:pathLst>
                    <a:path w="38515" h="86905">
                      <a:moveTo>
                        <a:pt x="30042" y="66909"/>
                      </a:moveTo>
                      <a:cubicBezTo>
                        <a:pt x="23109" y="73062"/>
                        <a:pt x="16947" y="79214"/>
                        <a:pt x="8473" y="86905"/>
                      </a:cubicBezTo>
                      <a:cubicBezTo>
                        <a:pt x="0" y="50759"/>
                        <a:pt x="7703" y="23072"/>
                        <a:pt x="38515" y="0"/>
                      </a:cubicBezTo>
                      <a:cubicBezTo>
                        <a:pt x="38515" y="20765"/>
                        <a:pt x="38515" y="39992"/>
                        <a:pt x="38515" y="58449"/>
                      </a:cubicBezTo>
                      <a:cubicBezTo>
                        <a:pt x="35434" y="61526"/>
                        <a:pt x="33123" y="63833"/>
                        <a:pt x="30042" y="6690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7" name="Freeform 39"/>
                <p:cNvSpPr/>
                <p:nvPr/>
              </p:nvSpPr>
              <p:spPr>
                <a:xfrm>
                  <a:off x="2293338" y="3276654"/>
                  <a:ext cx="78017" cy="49378"/>
                </a:xfrm>
                <a:custGeom>
                  <a:rect l="0" t="0" r="r" b="b"/>
                  <a:pathLst>
                    <a:path w="78017" h="49378">
                      <a:moveTo>
                        <a:pt x="11473" y="22374"/>
                      </a:moveTo>
                      <a:cubicBezTo>
                        <a:pt x="14533" y="19288"/>
                        <a:pt x="16827" y="16974"/>
                        <a:pt x="19887" y="13888"/>
                      </a:cubicBezTo>
                      <a:cubicBezTo>
                        <a:pt x="38244" y="9258"/>
                        <a:pt x="56601" y="4629"/>
                        <a:pt x="78017" y="0"/>
                      </a:cubicBezTo>
                      <a:cubicBezTo>
                        <a:pt x="61955" y="36262"/>
                        <a:pt x="35949" y="49378"/>
                        <a:pt x="0" y="48606"/>
                      </a:cubicBezTo>
                      <a:cubicBezTo>
                        <a:pt x="3824" y="39348"/>
                        <a:pt x="7649" y="30861"/>
                        <a:pt x="11473" y="2237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8" name="Freeform 40"/>
                <p:cNvSpPr/>
                <p:nvPr/>
              </p:nvSpPr>
              <p:spPr>
                <a:xfrm>
                  <a:off x="2168906" y="3385285"/>
                  <a:ext cx="91349" cy="41971"/>
                </a:xfrm>
                <a:custGeom>
                  <a:rect l="0" t="0" r="r" b="b"/>
                  <a:pathLst>
                    <a:path w="91349" h="41971">
                      <a:moveTo>
                        <a:pt x="0" y="20604"/>
                      </a:moveTo>
                      <a:cubicBezTo>
                        <a:pt x="11515" y="13736"/>
                        <a:pt x="23029" y="6868"/>
                        <a:pt x="34544" y="0"/>
                      </a:cubicBezTo>
                      <a:cubicBezTo>
                        <a:pt x="52199" y="0"/>
                        <a:pt x="69855" y="0"/>
                        <a:pt x="91349" y="0"/>
                      </a:cubicBezTo>
                      <a:cubicBezTo>
                        <a:pt x="56805" y="36629"/>
                        <a:pt x="29938" y="41971"/>
                        <a:pt x="0" y="2060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69" name="Freeform 44"/>
                <p:cNvSpPr/>
                <p:nvPr/>
              </p:nvSpPr>
              <p:spPr>
                <a:xfrm>
                  <a:off x="2460729" y="2762137"/>
                  <a:ext cx="41971" cy="89374"/>
                </a:xfrm>
                <a:custGeom>
                  <a:rect l="0" t="0" r="r" b="b"/>
                  <a:pathLst>
                    <a:path w="41971" h="89374">
                      <a:moveTo>
                        <a:pt x="0" y="87063"/>
                      </a:moveTo>
                      <a:cubicBezTo>
                        <a:pt x="4579" y="58555"/>
                        <a:pt x="9920" y="29278"/>
                        <a:pt x="15262" y="0"/>
                      </a:cubicBezTo>
                      <a:cubicBezTo>
                        <a:pt x="41971" y="33900"/>
                        <a:pt x="34340" y="63178"/>
                        <a:pt x="12210" y="89374"/>
                      </a:cubicBezTo>
                      <a:cubicBezTo>
                        <a:pt x="7631" y="88604"/>
                        <a:pt x="3816" y="87833"/>
                        <a:pt x="0" y="8706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0" name="Freeform 47"/>
                <p:cNvSpPr/>
                <p:nvPr/>
              </p:nvSpPr>
              <p:spPr>
                <a:xfrm>
                  <a:off x="2365923" y="3112719"/>
                  <a:ext cx="28639" cy="90361"/>
                </a:xfrm>
                <a:custGeom>
                  <a:rect l="0" t="0" r="r" b="b"/>
                  <a:pathLst>
                    <a:path w="28639" h="90361">
                      <a:moveTo>
                        <a:pt x="17029" y="90361"/>
                      </a:moveTo>
                      <a:cubicBezTo>
                        <a:pt x="10836" y="71825"/>
                        <a:pt x="2322" y="52518"/>
                        <a:pt x="774" y="33210"/>
                      </a:cubicBezTo>
                      <a:cubicBezTo>
                        <a:pt x="0" y="22397"/>
                        <a:pt x="11610" y="10812"/>
                        <a:pt x="17029" y="0"/>
                      </a:cubicBezTo>
                      <a:cubicBezTo>
                        <a:pt x="20899" y="772"/>
                        <a:pt x="24769" y="1545"/>
                        <a:pt x="28639" y="2317"/>
                      </a:cubicBezTo>
                      <a:cubicBezTo>
                        <a:pt x="25543" y="30120"/>
                        <a:pt x="23221" y="57924"/>
                        <a:pt x="20125" y="85727"/>
                      </a:cubicBezTo>
                      <a:cubicBezTo>
                        <a:pt x="18577" y="87272"/>
                        <a:pt x="17803" y="88816"/>
                        <a:pt x="17029" y="90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1" name="Freeform 48"/>
                <p:cNvSpPr/>
                <p:nvPr/>
              </p:nvSpPr>
              <p:spPr>
                <a:xfrm>
                  <a:off x="2285437" y="2533024"/>
                  <a:ext cx="78511" cy="52340"/>
                </a:xfrm>
                <a:custGeom>
                  <a:rect l="0" t="0" r="r" b="b"/>
                  <a:pathLst>
                    <a:path w="78511" h="52340">
                      <a:moveTo>
                        <a:pt x="70044" y="31558"/>
                      </a:moveTo>
                      <a:cubicBezTo>
                        <a:pt x="73123" y="34637"/>
                        <a:pt x="75432" y="37716"/>
                        <a:pt x="78511" y="40794"/>
                      </a:cubicBezTo>
                      <a:cubicBezTo>
                        <a:pt x="70814" y="52340"/>
                        <a:pt x="38486" y="51570"/>
                        <a:pt x="23091" y="38485"/>
                      </a:cubicBezTo>
                      <a:cubicBezTo>
                        <a:pt x="18473" y="34637"/>
                        <a:pt x="14625" y="30019"/>
                        <a:pt x="11546" y="24631"/>
                      </a:cubicBezTo>
                      <a:cubicBezTo>
                        <a:pt x="6927" y="19243"/>
                        <a:pt x="3849" y="13855"/>
                        <a:pt x="0" y="8467"/>
                      </a:cubicBezTo>
                      <a:cubicBezTo>
                        <a:pt x="1539" y="5388"/>
                        <a:pt x="3079" y="3079"/>
                        <a:pt x="4618" y="0"/>
                      </a:cubicBezTo>
                      <a:cubicBezTo>
                        <a:pt x="26170" y="10776"/>
                        <a:pt x="48492" y="21552"/>
                        <a:pt x="70044" y="31558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2" name="Freeform 49"/>
                <p:cNvSpPr/>
                <p:nvPr/>
              </p:nvSpPr>
              <p:spPr>
                <a:xfrm>
                  <a:off x="2383205" y="2546849"/>
                  <a:ext cx="37527" cy="100237"/>
                </a:xfrm>
                <a:custGeom>
                  <a:rect l="0" t="0" r="r" b="b"/>
                  <a:pathLst>
                    <a:path w="37527" h="100237">
                      <a:moveTo>
                        <a:pt x="9190" y="73250"/>
                      </a:moveTo>
                      <a:cubicBezTo>
                        <a:pt x="6127" y="51661"/>
                        <a:pt x="3829" y="30071"/>
                        <a:pt x="0" y="0"/>
                      </a:cubicBezTo>
                      <a:cubicBezTo>
                        <a:pt x="36761" y="30071"/>
                        <a:pt x="37527" y="60142"/>
                        <a:pt x="25273" y="100237"/>
                      </a:cubicBezTo>
                      <a:cubicBezTo>
                        <a:pt x="17615" y="90213"/>
                        <a:pt x="13020" y="83274"/>
                        <a:pt x="8424" y="76334"/>
                      </a:cubicBezTo>
                      <a:cubicBezTo>
                        <a:pt x="9190" y="76334"/>
                        <a:pt x="9190" y="74792"/>
                        <a:pt x="9190" y="7325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3" name="Freeform 50"/>
                <p:cNvSpPr/>
                <p:nvPr/>
              </p:nvSpPr>
              <p:spPr>
                <a:xfrm>
                  <a:off x="2340741" y="3215919"/>
                  <a:ext cx="74560" cy="54809"/>
                </a:xfrm>
                <a:custGeom>
                  <a:rect l="0" t="0" r="r" b="b"/>
                  <a:pathLst>
                    <a:path w="74560" h="54809">
                      <a:moveTo>
                        <a:pt x="16911" y="20071"/>
                      </a:moveTo>
                      <a:cubicBezTo>
                        <a:pt x="26134" y="16211"/>
                        <a:pt x="34590" y="11579"/>
                        <a:pt x="43814" y="8492"/>
                      </a:cubicBezTo>
                      <a:cubicBezTo>
                        <a:pt x="53038" y="4632"/>
                        <a:pt x="63030" y="3088"/>
                        <a:pt x="74560" y="0"/>
                      </a:cubicBezTo>
                      <a:cubicBezTo>
                        <a:pt x="62261" y="37054"/>
                        <a:pt x="36896" y="51721"/>
                        <a:pt x="0" y="54809"/>
                      </a:cubicBezTo>
                      <a:cubicBezTo>
                        <a:pt x="2306" y="47861"/>
                        <a:pt x="4612" y="40914"/>
                        <a:pt x="6149" y="34738"/>
                      </a:cubicBezTo>
                      <a:cubicBezTo>
                        <a:pt x="9224" y="30106"/>
                        <a:pt x="13067" y="25475"/>
                        <a:pt x="16911" y="2007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4" name="Freeform 53"/>
                <p:cNvSpPr/>
                <p:nvPr/>
              </p:nvSpPr>
              <p:spPr>
                <a:xfrm>
                  <a:off x="2278031" y="2438712"/>
                  <a:ext cx="55303" cy="82955"/>
                </a:xfrm>
                <a:custGeom>
                  <a:rect l="0" t="0" r="r" b="b"/>
                  <a:pathLst>
                    <a:path w="55303" h="82955">
                      <a:moveTo>
                        <a:pt x="45318" y="82955"/>
                      </a:moveTo>
                      <a:cubicBezTo>
                        <a:pt x="21507" y="59912"/>
                        <a:pt x="0" y="36101"/>
                        <a:pt x="6145" y="0"/>
                      </a:cubicBezTo>
                      <a:cubicBezTo>
                        <a:pt x="46086" y="26115"/>
                        <a:pt x="55303" y="45318"/>
                        <a:pt x="44550" y="82187"/>
                      </a:cubicBezTo>
                      <a:lnTo>
                        <a:pt x="45318" y="82955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5" name="Freeform 54"/>
                <p:cNvSpPr/>
                <p:nvPr/>
              </p:nvSpPr>
              <p:spPr>
                <a:xfrm>
                  <a:off x="2235566" y="2488583"/>
                  <a:ext cx="87399" cy="47896"/>
                </a:xfrm>
                <a:custGeom>
                  <a:rect l="0" t="0" r="r" b="b"/>
                  <a:pathLst>
                    <a:path w="87399" h="47896">
                      <a:moveTo>
                        <a:pt x="86632" y="32446"/>
                      </a:moveTo>
                      <a:cubicBezTo>
                        <a:pt x="55199" y="47896"/>
                        <a:pt x="31433" y="40943"/>
                        <a:pt x="0" y="6953"/>
                      </a:cubicBezTo>
                      <a:cubicBezTo>
                        <a:pt x="29133" y="0"/>
                        <a:pt x="29133" y="0"/>
                        <a:pt x="87399" y="33218"/>
                      </a:cubicBezTo>
                      <a:cubicBezTo>
                        <a:pt x="87399" y="33218"/>
                        <a:pt x="86632" y="32446"/>
                        <a:pt x="86632" y="32446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6" name="Freeform 56"/>
                <p:cNvSpPr/>
                <p:nvPr/>
              </p:nvSpPr>
              <p:spPr>
                <a:xfrm>
                  <a:off x="2107183" y="3415899"/>
                  <a:ext cx="86905" cy="42465"/>
                </a:xfrm>
                <a:custGeom>
                  <a:rect l="0" t="0" r="r" b="b"/>
                  <a:pathLst>
                    <a:path w="86905" h="42465">
                      <a:moveTo>
                        <a:pt x="0" y="20846"/>
                      </a:moveTo>
                      <a:cubicBezTo>
                        <a:pt x="27687" y="5405"/>
                        <a:pt x="56142" y="0"/>
                        <a:pt x="86905" y="15442"/>
                      </a:cubicBezTo>
                      <a:cubicBezTo>
                        <a:pt x="63064" y="39377"/>
                        <a:pt x="36146" y="42465"/>
                        <a:pt x="6153" y="31656"/>
                      </a:cubicBezTo>
                      <a:cubicBezTo>
                        <a:pt x="3845" y="30884"/>
                        <a:pt x="3076" y="23935"/>
                        <a:pt x="769" y="20074"/>
                      </a:cubicBezTo>
                      <a:lnTo>
                        <a:pt x="0" y="20846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7" name="Freeform 57"/>
                <p:cNvSpPr/>
                <p:nvPr/>
              </p:nvSpPr>
              <p:spPr>
                <a:xfrm>
                  <a:off x="2419251" y="3065810"/>
                  <a:ext cx="59747" cy="78017"/>
                </a:xfrm>
                <a:custGeom>
                  <a:rect l="0" t="0" r="r" b="b"/>
                  <a:pathLst>
                    <a:path w="59747" h="78017">
                      <a:moveTo>
                        <a:pt x="6894" y="45574"/>
                      </a:moveTo>
                      <a:cubicBezTo>
                        <a:pt x="22980" y="31670"/>
                        <a:pt x="39065" y="17766"/>
                        <a:pt x="59747" y="0"/>
                      </a:cubicBezTo>
                      <a:cubicBezTo>
                        <a:pt x="57449" y="44802"/>
                        <a:pt x="35235" y="64885"/>
                        <a:pt x="0" y="78017"/>
                      </a:cubicBezTo>
                      <a:cubicBezTo>
                        <a:pt x="3064" y="65658"/>
                        <a:pt x="5362" y="55616"/>
                        <a:pt x="7660" y="44802"/>
                      </a:cubicBezTo>
                      <a:lnTo>
                        <a:pt x="6894" y="45574"/>
                      </a:ln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8" name="Freeform 59"/>
                <p:cNvSpPr/>
                <p:nvPr/>
              </p:nvSpPr>
              <p:spPr>
                <a:xfrm>
                  <a:off x="2383205" y="3145309"/>
                  <a:ext cx="66660" cy="64685"/>
                </a:xfrm>
                <a:custGeom>
                  <a:rect l="0" t="0" r="r" b="b"/>
                  <a:pathLst>
                    <a:path w="66660" h="64685">
                      <a:moveTo>
                        <a:pt x="0" y="57754"/>
                      </a:moveTo>
                      <a:cubicBezTo>
                        <a:pt x="766" y="56214"/>
                        <a:pt x="1532" y="54674"/>
                        <a:pt x="3065" y="53134"/>
                      </a:cubicBezTo>
                      <a:cubicBezTo>
                        <a:pt x="15324" y="24642"/>
                        <a:pt x="36778" y="6931"/>
                        <a:pt x="66660" y="0"/>
                      </a:cubicBezTo>
                      <a:cubicBezTo>
                        <a:pt x="55167" y="43893"/>
                        <a:pt x="30648" y="64685"/>
                        <a:pt x="0" y="57754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79" name="Freeform 61"/>
                <p:cNvSpPr/>
                <p:nvPr/>
              </p:nvSpPr>
              <p:spPr>
                <a:xfrm>
                  <a:off x="2322965" y="3171973"/>
                  <a:ext cx="34564" cy="90361"/>
                </a:xfrm>
                <a:custGeom>
                  <a:rect l="0" t="0" r="r" b="b"/>
                  <a:pathLst>
                    <a:path w="34564" h="90361">
                      <a:moveTo>
                        <a:pt x="34564" y="64102"/>
                      </a:moveTo>
                      <a:cubicBezTo>
                        <a:pt x="30724" y="69508"/>
                        <a:pt x="26883" y="74142"/>
                        <a:pt x="23811" y="78776"/>
                      </a:cubicBezTo>
                      <a:cubicBezTo>
                        <a:pt x="19202" y="82638"/>
                        <a:pt x="14594" y="85727"/>
                        <a:pt x="9217" y="90361"/>
                      </a:cubicBezTo>
                      <a:cubicBezTo>
                        <a:pt x="0" y="56379"/>
                        <a:pt x="2304" y="27031"/>
                        <a:pt x="34564" y="0"/>
                      </a:cubicBezTo>
                      <a:cubicBezTo>
                        <a:pt x="34564" y="23942"/>
                        <a:pt x="34564" y="44022"/>
                        <a:pt x="34564" y="64102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0" name="Freeform 63"/>
                <p:cNvSpPr/>
                <p:nvPr/>
              </p:nvSpPr>
              <p:spPr>
                <a:xfrm>
                  <a:off x="2326421" y="2584870"/>
                  <a:ext cx="73573" cy="62710"/>
                </a:xfrm>
                <a:custGeom>
                  <a:rect l="0" t="0" r="r" b="b"/>
                  <a:pathLst>
                    <a:path w="73573" h="62710">
                      <a:moveTo>
                        <a:pt x="65909" y="35179"/>
                      </a:moveTo>
                      <a:cubicBezTo>
                        <a:pt x="65909" y="36708"/>
                        <a:pt x="65909" y="38238"/>
                        <a:pt x="65143" y="38238"/>
                      </a:cubicBezTo>
                      <a:cubicBezTo>
                        <a:pt x="67442" y="45885"/>
                        <a:pt x="70507" y="53533"/>
                        <a:pt x="73573" y="62710"/>
                      </a:cubicBezTo>
                      <a:cubicBezTo>
                        <a:pt x="38319" y="57357"/>
                        <a:pt x="12262" y="42826"/>
                        <a:pt x="0" y="0"/>
                      </a:cubicBezTo>
                      <a:cubicBezTo>
                        <a:pt x="25291" y="13766"/>
                        <a:pt x="45217" y="24472"/>
                        <a:pt x="65909" y="35179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1" name="Freeform 65"/>
                <p:cNvSpPr/>
                <p:nvPr/>
              </p:nvSpPr>
              <p:spPr>
                <a:xfrm>
                  <a:off x="2233097" y="3329982"/>
                  <a:ext cx="87893" cy="54316"/>
                </a:xfrm>
                <a:custGeom>
                  <a:rect l="0" t="0" r="r" b="b"/>
                  <a:pathLst>
                    <a:path w="87893" h="54316">
                      <a:moveTo>
                        <a:pt x="0" y="36721"/>
                      </a:moveTo>
                      <a:cubicBezTo>
                        <a:pt x="4626" y="32131"/>
                        <a:pt x="9252" y="27541"/>
                        <a:pt x="14649" y="22185"/>
                      </a:cubicBezTo>
                      <a:cubicBezTo>
                        <a:pt x="36237" y="16065"/>
                        <a:pt x="58595" y="9180"/>
                        <a:pt x="87893" y="0"/>
                      </a:cubicBezTo>
                      <a:cubicBezTo>
                        <a:pt x="59366" y="43606"/>
                        <a:pt x="29298" y="54316"/>
                        <a:pt x="0" y="3672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2" name="Freeform 66"/>
                <p:cNvSpPr/>
                <p:nvPr/>
              </p:nvSpPr>
              <p:spPr>
                <a:xfrm>
                  <a:off x="2098789" y="3366027"/>
                  <a:ext cx="59747" cy="70610"/>
                </a:xfrm>
                <a:custGeom>
                  <a:rect l="0" t="0" r="r" b="b"/>
                  <a:pathLst>
                    <a:path w="59747" h="70610">
                      <a:moveTo>
                        <a:pt x="9192" y="69843"/>
                      </a:moveTo>
                      <a:cubicBezTo>
                        <a:pt x="6128" y="66773"/>
                        <a:pt x="0" y="62935"/>
                        <a:pt x="766" y="60633"/>
                      </a:cubicBezTo>
                      <a:cubicBezTo>
                        <a:pt x="9192" y="30700"/>
                        <a:pt x="25278" y="6140"/>
                        <a:pt x="59747" y="0"/>
                      </a:cubicBezTo>
                      <a:cubicBezTo>
                        <a:pt x="57449" y="34538"/>
                        <a:pt x="34469" y="53725"/>
                        <a:pt x="8426" y="70610"/>
                      </a:cubicBezTo>
                      <a:cubicBezTo>
                        <a:pt x="8426" y="70610"/>
                        <a:pt x="9192" y="69843"/>
                        <a:pt x="9192" y="69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3" name="Freeform 67"/>
                <p:cNvSpPr/>
                <p:nvPr/>
              </p:nvSpPr>
              <p:spPr>
                <a:xfrm>
                  <a:off x="2438509" y="2689057"/>
                  <a:ext cx="44934" cy="91843"/>
                </a:xfrm>
                <a:custGeom>
                  <a:rect l="0" t="0" r="r" b="b"/>
                  <a:pathLst>
                    <a:path w="44934" h="91843">
                      <a:moveTo>
                        <a:pt x="20563" y="91843"/>
                      </a:moveTo>
                      <a:cubicBezTo>
                        <a:pt x="0" y="60200"/>
                        <a:pt x="5331" y="30100"/>
                        <a:pt x="24371" y="0"/>
                      </a:cubicBezTo>
                      <a:cubicBezTo>
                        <a:pt x="44934" y="32415"/>
                        <a:pt x="41126" y="62515"/>
                        <a:pt x="20563" y="9184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4" name="Freeform 68"/>
                <p:cNvSpPr/>
                <p:nvPr/>
              </p:nvSpPr>
              <p:spPr>
                <a:xfrm>
                  <a:off x="2423201" y="2615484"/>
                  <a:ext cx="36046" cy="91349"/>
                </a:xfrm>
                <a:custGeom>
                  <a:rect l="0" t="0" r="r" b="b"/>
                  <a:pathLst>
                    <a:path w="36046" h="91349">
                      <a:moveTo>
                        <a:pt x="8436" y="87511"/>
                      </a:moveTo>
                      <a:cubicBezTo>
                        <a:pt x="5369" y="80602"/>
                        <a:pt x="2301" y="73693"/>
                        <a:pt x="0" y="66017"/>
                      </a:cubicBezTo>
                      <a:cubicBezTo>
                        <a:pt x="0" y="46058"/>
                        <a:pt x="0" y="25332"/>
                        <a:pt x="0" y="0"/>
                      </a:cubicBezTo>
                      <a:cubicBezTo>
                        <a:pt x="29911" y="29170"/>
                        <a:pt x="36046" y="64482"/>
                        <a:pt x="18406" y="89814"/>
                      </a:cubicBezTo>
                      <a:cubicBezTo>
                        <a:pt x="17640" y="91349"/>
                        <a:pt x="11504" y="89046"/>
                        <a:pt x="8436" y="8751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5" name="Freeform 73"/>
                <p:cNvSpPr/>
                <p:nvPr/>
              </p:nvSpPr>
              <p:spPr>
                <a:xfrm>
                  <a:off x="2386662" y="3042109"/>
                  <a:ext cx="39996" cy="96781"/>
                </a:xfrm>
                <a:custGeom>
                  <a:rect l="0" t="0" r="r" b="b"/>
                  <a:pathLst>
                    <a:path w="39996" h="96781">
                      <a:moveTo>
                        <a:pt x="39996" y="68361"/>
                      </a:moveTo>
                      <a:cubicBezTo>
                        <a:pt x="34612" y="77578"/>
                        <a:pt x="29228" y="86796"/>
                        <a:pt x="23075" y="96781"/>
                      </a:cubicBezTo>
                      <a:cubicBezTo>
                        <a:pt x="3077" y="66825"/>
                        <a:pt x="0" y="36869"/>
                        <a:pt x="26151" y="0"/>
                      </a:cubicBezTo>
                      <a:cubicBezTo>
                        <a:pt x="30766" y="27652"/>
                        <a:pt x="35381" y="48391"/>
                        <a:pt x="39227" y="69129"/>
                      </a:cubicBezTo>
                      <a:cubicBezTo>
                        <a:pt x="39227" y="69129"/>
                        <a:pt x="39996" y="68361"/>
                        <a:pt x="39996" y="68361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6" name="Freeform 74"/>
                <p:cNvSpPr/>
                <p:nvPr/>
              </p:nvSpPr>
              <p:spPr>
                <a:xfrm>
                  <a:off x="2409870" y="2777938"/>
                  <a:ext cx="50859" cy="77523"/>
                </a:xfrm>
                <a:custGeom>
                  <a:rect l="0" t="0" r="r" b="b"/>
                  <a:pathLst>
                    <a:path w="50859" h="77523">
                      <a:moveTo>
                        <a:pt x="3082" y="0"/>
                      </a:moveTo>
                      <a:cubicBezTo>
                        <a:pt x="46235" y="30702"/>
                        <a:pt x="46235" y="30702"/>
                        <a:pt x="50859" y="77523"/>
                      </a:cubicBezTo>
                      <a:cubicBezTo>
                        <a:pt x="19265" y="61404"/>
                        <a:pt x="0" y="39145"/>
                        <a:pt x="3082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7" name="Freeform 77"/>
                <p:cNvSpPr/>
                <p:nvPr/>
              </p:nvSpPr>
              <p:spPr>
                <a:xfrm>
                  <a:off x="2420733" y="2845585"/>
                  <a:ext cx="49871" cy="81473"/>
                </a:xfrm>
                <a:custGeom>
                  <a:rect l="0" t="0" r="r" b="b"/>
                  <a:pathLst>
                    <a:path w="49871" h="81473">
                      <a:moveTo>
                        <a:pt x="39130" y="81473"/>
                      </a:moveTo>
                      <a:cubicBezTo>
                        <a:pt x="3069" y="52266"/>
                        <a:pt x="0" y="46117"/>
                        <a:pt x="5371" y="0"/>
                      </a:cubicBezTo>
                      <a:cubicBezTo>
                        <a:pt x="31457" y="21521"/>
                        <a:pt x="49871" y="44580"/>
                        <a:pt x="39130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8" name="Freeform 80"/>
                <p:cNvSpPr/>
                <p:nvPr/>
              </p:nvSpPr>
              <p:spPr>
                <a:xfrm>
                  <a:off x="2393081" y="2707821"/>
                  <a:ext cx="62216" cy="68141"/>
                </a:xfrm>
                <a:custGeom>
                  <a:rect l="0" t="0" r="r" b="b"/>
                  <a:pathLst>
                    <a:path w="62216" h="68141">
                      <a:moveTo>
                        <a:pt x="8449" y="0"/>
                      </a:moveTo>
                      <a:cubicBezTo>
                        <a:pt x="26883" y="22203"/>
                        <a:pt x="44550" y="45172"/>
                        <a:pt x="62216" y="68141"/>
                      </a:cubicBezTo>
                      <a:cubicBezTo>
                        <a:pt x="15362" y="59719"/>
                        <a:pt x="8449" y="52063"/>
                        <a:pt x="0" y="5359"/>
                      </a:cubicBezTo>
                      <a:cubicBezTo>
                        <a:pt x="3072" y="3828"/>
                        <a:pt x="6145" y="1531"/>
                        <a:pt x="8449" y="0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  <p:sp>
              <p:nvSpPr>
                <p:cNvPr id="589" name="Freeform 82"/>
                <p:cNvSpPr/>
                <p:nvPr/>
              </p:nvSpPr>
              <p:spPr>
                <a:xfrm>
                  <a:off x="2417770" y="2920146"/>
                  <a:ext cx="43452" cy="81473"/>
                </a:xfrm>
                <a:custGeom>
                  <a:rect l="0" t="0" r="r" b="b"/>
                  <a:pathLst>
                    <a:path w="43452" h="81473">
                      <a:moveTo>
                        <a:pt x="25919" y="81473"/>
                      </a:moveTo>
                      <a:cubicBezTo>
                        <a:pt x="17533" y="53803"/>
                        <a:pt x="8385" y="26901"/>
                        <a:pt x="0" y="0"/>
                      </a:cubicBezTo>
                      <a:cubicBezTo>
                        <a:pt x="39640" y="19984"/>
                        <a:pt x="43452" y="32282"/>
                        <a:pt x="35829" y="77630"/>
                      </a:cubicBezTo>
                      <a:cubicBezTo>
                        <a:pt x="32780" y="79167"/>
                        <a:pt x="28968" y="79936"/>
                        <a:pt x="25919" y="81473"/>
                      </a:cubicBezTo>
                      <a:close/>
                    </a:path>
                  </a:pathLst>
                </a:custGeom>
                <a:solidFill>
                  <a:srgbClr val="15A0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false"/>
                <a:lstStyle/>
                <a:p>
                  <a:pPr/>
                  <a:endParaRPr lang="zh-CN" altLang="zh-CN"/>
                </a:p>
              </p:txBody>
            </p:sp>
          </p:grpSp>
        </p:grpSp>
        <p:sp>
          <p:nvSpPr>
            <p:cNvPr id="590" name="星形: 五角 417"/>
            <p:cNvSpPr/>
            <p:nvPr/>
          </p:nvSpPr>
          <p:spPr>
            <a:xfrm>
              <a:off x="2252710" y="3453740"/>
              <a:ext cx="138394" cy="138394"/>
            </a:xfrm>
            <a:prstGeom prst="star5">
              <a:avLst/>
            </a:prstGeom>
            <a:solidFill>
              <a:srgbClr val="15A0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lt1"/>
                </a:solidFill>
              </a:endParaRPr>
            </a:p>
          </p:txBody>
        </p:sp>
      </p:grpSp>
      <p:sp>
        <p:nvSpPr>
          <p:cNvPr id="591" name="文本框 496"/>
          <p:cNvSpPr txBox="true"/>
          <p:nvPr/>
        </p:nvSpPr>
        <p:spPr>
          <a:xfrm rot="0" flipH="false" flipV="false">
            <a:off x="8788149" y="4390715"/>
            <a:ext cx="2000250" cy="635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Extensive product </a:t>
            </a:r>
            <a:endParaRPr/>
          </a:p>
          <a:p>
            <a:pPr/>
            <a:r>
              <a:rPr lang="en-US">
                <a:solidFill>
                  <a:srgbClr val="FFFFFF">
                    <a:alpha val="100000"/>
                  </a:srgbClr>
                </a:solidFill>
              </a:rPr>
              <a:t>experience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false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</a:theme>
</file>

<file path=docProps/app.xml><?xml version="1.0" encoding="utf-8"?>
<Properties xmlns:vt="http://schemas.openxmlformats.org/officeDocument/2006/docPropsVTypes" xmlns="http://schemas.openxmlformats.org/officeDocument/2006/extended-properties">
  <Application>Tencent office</Application>
</Properties>
</file>

<file path=docProps/core.xml><?xml version="1.0" encoding="utf-8"?>
<cp:coreProperties xmlns:xsi="http://www.w3.org/2001/XMLSchema-instance" xmlns:dcmitype="http://purl.org/dc/dcmitype/" xmlns:dcterms="http://purl.org/dc/terms/" xmlns:dc="http://purl.org/dc/elements/1.1/" xmlns:cp="http://schemas.openxmlformats.org/package/2006/metadata/core-properties">
  <dcterms:created xsi:type="dcterms:W3CDTF">2023-11-14T23:45:31Z</dcterms:created>
  <dcterms:modified xsi:type="dcterms:W3CDTF">2023-11-14T23:45:31Z</dcterms:modified>
</cp:coreProperties>
</file>